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3"/>
  </p:notesMasterIdLst>
  <p:sldIdLst>
    <p:sldId id="256" r:id="rId2"/>
    <p:sldId id="288" r:id="rId3"/>
    <p:sldId id="289" r:id="rId4"/>
    <p:sldId id="287" r:id="rId5"/>
    <p:sldId id="286" r:id="rId6"/>
    <p:sldId id="258" r:id="rId7"/>
    <p:sldId id="264" r:id="rId8"/>
    <p:sldId id="261" r:id="rId9"/>
    <p:sldId id="284" r:id="rId10"/>
    <p:sldId id="283" r:id="rId11"/>
    <p:sldId id="285" r:id="rId12"/>
  </p:sldIdLst>
  <p:sldSz cx="9144000" cy="5143500" type="screen16x9"/>
  <p:notesSz cx="6858000" cy="9144000"/>
  <p:embeddedFontLst>
    <p:embeddedFont>
      <p:font typeface="Itim" panose="02020500000000000000" charset="-34"/>
      <p:regular r:id="rId14"/>
    </p:embeddedFont>
    <p:embeddedFont>
      <p:font typeface="微軟正黑體" panose="020B0604030504040204" pitchFamily="34" charset="-120"/>
      <p:regular r:id="rId15"/>
      <p:bold r:id="rId16"/>
    </p:embeddedFont>
    <p:embeddedFont>
      <p:font typeface="Merriweather" panose="02020500000000000000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5E03B4-D848-4C1B-9178-F4E12A2EED18}">
  <a:tblStyle styleId="{9F5E03B4-D848-4C1B-9178-F4E12A2EED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8b238304a6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8b238304a6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8bca512db4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8bca512db4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062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8bca512db4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8bca512db4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526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8bca512db4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8bca512db4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8bca512db4_0_1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8bca512db4_0_1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8b951196a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8b951196ad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8bca512db4_0_4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6" name="Google Shape;2406;g8bca512db4_0_4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8bca512db4_0_4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8bca512db4_0_4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g8bca512db4_0_4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2" name="Google Shape;2452;g8bca512db4_0_4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CFE2F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16575" y="0"/>
            <a:ext cx="8579795" cy="5143484"/>
          </a:xfrm>
          <a:custGeom>
            <a:avLst/>
            <a:gdLst/>
            <a:ahLst/>
            <a:cxnLst/>
            <a:rect l="l" t="t" r="r" b="b"/>
            <a:pathLst>
              <a:path w="128517" h="78770" extrusionOk="0">
                <a:moveTo>
                  <a:pt x="35" y="1"/>
                </a:moveTo>
                <a:lnTo>
                  <a:pt x="0" y="78769"/>
                </a:lnTo>
                <a:lnTo>
                  <a:pt x="128517" y="78769"/>
                </a:lnTo>
                <a:cubicBezTo>
                  <a:pt x="61260" y="76442"/>
                  <a:pt x="7739" y="332"/>
                  <a:pt x="7739" y="332"/>
                </a:cubicBezTo>
                <a:lnTo>
                  <a:pt x="3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754550" y="1135650"/>
            <a:ext cx="5634900" cy="2872200"/>
          </a:xfrm>
          <a:prstGeom prst="plaque">
            <a:avLst>
              <a:gd name="adj" fmla="val 11691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2572800" y="3116850"/>
            <a:ext cx="3998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2572800" y="2222750"/>
            <a:ext cx="3998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 rot="697126">
            <a:off x="8280187" y="-46678"/>
            <a:ext cx="1305393" cy="1346461"/>
            <a:chOff x="1492000" y="427450"/>
            <a:chExt cx="1188000" cy="1225375"/>
          </a:xfrm>
        </p:grpSpPr>
        <p:sp>
          <p:nvSpPr>
            <p:cNvPr id="14" name="Google Shape;14;p2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 txBox="1">
            <a:spLocks noGrp="1"/>
          </p:cNvSpPr>
          <p:nvPr>
            <p:ph type="ctrTitle"/>
          </p:nvPr>
        </p:nvSpPr>
        <p:spPr>
          <a:xfrm>
            <a:off x="2351850" y="1498850"/>
            <a:ext cx="4440300" cy="144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Itim"/>
              <a:buNone/>
              <a:defRPr sz="6000" b="1"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2351850" y="3287050"/>
            <a:ext cx="44403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-50900" y="-21500"/>
            <a:ext cx="771000" cy="51651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 rot="-1976796" flipH="1">
            <a:off x="5917481" y="3990133"/>
            <a:ext cx="3474354" cy="888893"/>
            <a:chOff x="3809875" y="1963175"/>
            <a:chExt cx="1923600" cy="492150"/>
          </a:xfrm>
        </p:grpSpPr>
        <p:sp>
          <p:nvSpPr>
            <p:cNvPr id="29" name="Google Shape;29;p2"/>
            <p:cNvSpPr/>
            <p:nvPr/>
          </p:nvSpPr>
          <p:spPr>
            <a:xfrm>
              <a:off x="3902950" y="2044375"/>
              <a:ext cx="620050" cy="185725"/>
            </a:xfrm>
            <a:custGeom>
              <a:avLst/>
              <a:gdLst/>
              <a:ahLst/>
              <a:cxnLst/>
              <a:rect l="l" t="t" r="r" b="b"/>
              <a:pathLst>
                <a:path w="24802" h="7429" extrusionOk="0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rgbClr val="489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66425" y="2007800"/>
              <a:ext cx="1864125" cy="387400"/>
            </a:xfrm>
            <a:custGeom>
              <a:avLst/>
              <a:gdLst/>
              <a:ahLst/>
              <a:cxnLst/>
              <a:rect l="l" t="t" r="r" b="b"/>
              <a:pathLst>
                <a:path w="74565" h="15496" extrusionOk="0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rgbClr val="286F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813475" y="2066175"/>
              <a:ext cx="56825" cy="83625"/>
            </a:xfrm>
            <a:custGeom>
              <a:avLst/>
              <a:gdLst/>
              <a:ahLst/>
              <a:cxnLst/>
              <a:rect l="l" t="t" r="r" b="b"/>
              <a:pathLst>
                <a:path w="2273" h="3345" extrusionOk="0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C2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818000" y="2001350"/>
              <a:ext cx="177350" cy="82875"/>
            </a:xfrm>
            <a:custGeom>
              <a:avLst/>
              <a:gdLst/>
              <a:ahLst/>
              <a:cxnLst/>
              <a:rect l="l" t="t" r="r" b="b"/>
              <a:pathLst>
                <a:path w="7094" h="3315" extrusionOk="0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rgbClr val="294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28625" y="1968150"/>
              <a:ext cx="484300" cy="104000"/>
            </a:xfrm>
            <a:custGeom>
              <a:avLst/>
              <a:gdLst/>
              <a:ahLst/>
              <a:cxnLst/>
              <a:rect l="l" t="t" r="r" b="b"/>
              <a:pathLst>
                <a:path w="19372" h="4160" extrusionOk="0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973500" y="1980525"/>
              <a:ext cx="423650" cy="75575"/>
            </a:xfrm>
            <a:custGeom>
              <a:avLst/>
              <a:gdLst/>
              <a:ahLst/>
              <a:cxnLst/>
              <a:rect l="l" t="t" r="r" b="b"/>
              <a:pathLst>
                <a:path w="16946" h="3023" extrusionOk="0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55400" y="2081950"/>
              <a:ext cx="1864100" cy="370500"/>
            </a:xfrm>
            <a:custGeom>
              <a:avLst/>
              <a:gdLst/>
              <a:ahLst/>
              <a:cxnLst/>
              <a:rect l="l" t="t" r="r" b="b"/>
              <a:pathLst>
                <a:path w="74564" h="14820" extrusionOk="0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D5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09875" y="1963175"/>
              <a:ext cx="1923600" cy="492150"/>
            </a:xfrm>
            <a:custGeom>
              <a:avLst/>
              <a:gdLst/>
              <a:ahLst/>
              <a:cxnLst/>
              <a:rect l="l" t="t" r="r" b="b"/>
              <a:pathLst>
                <a:path w="76944" h="19686" extrusionOk="0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852475" y="2004425"/>
              <a:ext cx="33600" cy="150775"/>
            </a:xfrm>
            <a:custGeom>
              <a:avLst/>
              <a:gdLst/>
              <a:ahLst/>
              <a:cxnLst/>
              <a:rect l="l" t="t" r="r" b="b"/>
              <a:pathLst>
                <a:path w="1344" h="6031" extrusionOk="0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28625" y="2002400"/>
              <a:ext cx="26175" cy="4300"/>
            </a:xfrm>
            <a:custGeom>
              <a:avLst/>
              <a:gdLst/>
              <a:ahLst/>
              <a:cxnLst/>
              <a:rect l="l" t="t" r="r" b="b"/>
              <a:pathLst>
                <a:path w="1047" h="172" fill="none" extrusionOk="0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w="9700" cap="rnd" cmpd="sng">
              <a:solidFill>
                <a:srgbClr val="42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897300" y="2012750"/>
              <a:ext cx="98050" cy="16475"/>
            </a:xfrm>
            <a:custGeom>
              <a:avLst/>
              <a:gdLst/>
              <a:ahLst/>
              <a:cxnLst/>
              <a:rect l="l" t="t" r="r" b="b"/>
              <a:pathLst>
                <a:path w="3922" h="659" fill="none" extrusionOk="0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w="9700" cap="rnd" cmpd="sng">
              <a:solidFill>
                <a:srgbClr val="42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 rot="-375097">
            <a:off x="1228557" y="-253382"/>
            <a:ext cx="711742" cy="793298"/>
            <a:chOff x="6554696" y="509501"/>
            <a:chExt cx="711709" cy="793261"/>
          </a:xfrm>
        </p:grpSpPr>
        <p:sp>
          <p:nvSpPr>
            <p:cNvPr id="41" name="Google Shape;41;p2"/>
            <p:cNvSpPr/>
            <p:nvPr/>
          </p:nvSpPr>
          <p:spPr>
            <a:xfrm>
              <a:off x="6560695" y="516700"/>
              <a:ext cx="696978" cy="779230"/>
            </a:xfrm>
            <a:custGeom>
              <a:avLst/>
              <a:gdLst/>
              <a:ahLst/>
              <a:cxnLst/>
              <a:rect l="l" t="t" r="r" b="b"/>
              <a:pathLst>
                <a:path w="20913" h="23381" extrusionOk="0">
                  <a:moveTo>
                    <a:pt x="4201" y="1"/>
                  </a:moveTo>
                  <a:cubicBezTo>
                    <a:pt x="1903" y="1"/>
                    <a:pt x="28" y="1866"/>
                    <a:pt x="28" y="4165"/>
                  </a:cubicBezTo>
                  <a:lnTo>
                    <a:pt x="1" y="17073"/>
                  </a:lnTo>
                  <a:cubicBezTo>
                    <a:pt x="1" y="18903"/>
                    <a:pt x="1190" y="20516"/>
                    <a:pt x="2930" y="21057"/>
                  </a:cubicBezTo>
                  <a:lnTo>
                    <a:pt x="9736" y="23193"/>
                  </a:lnTo>
                  <a:cubicBezTo>
                    <a:pt x="10143" y="23318"/>
                    <a:pt x="10563" y="23381"/>
                    <a:pt x="10982" y="23381"/>
                  </a:cubicBezTo>
                  <a:cubicBezTo>
                    <a:pt x="11444" y="23381"/>
                    <a:pt x="11906" y="23304"/>
                    <a:pt x="12350" y="23148"/>
                  </a:cubicBezTo>
                  <a:lnTo>
                    <a:pt x="18092" y="21147"/>
                  </a:lnTo>
                  <a:cubicBezTo>
                    <a:pt x="19759" y="20570"/>
                    <a:pt x="20886" y="18993"/>
                    <a:pt x="20886" y="17217"/>
                  </a:cubicBezTo>
                  <a:lnTo>
                    <a:pt x="20913" y="4201"/>
                  </a:lnTo>
                  <a:cubicBezTo>
                    <a:pt x="20913" y="1903"/>
                    <a:pt x="19047" y="28"/>
                    <a:pt x="16748" y="28"/>
                  </a:cubicBezTo>
                  <a:lnTo>
                    <a:pt x="42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554696" y="509501"/>
              <a:ext cx="711709" cy="793261"/>
            </a:xfrm>
            <a:custGeom>
              <a:avLst/>
              <a:gdLst/>
              <a:ahLst/>
              <a:cxnLst/>
              <a:rect l="l" t="t" r="r" b="b"/>
              <a:pathLst>
                <a:path w="21355" h="23802" extrusionOk="0">
                  <a:moveTo>
                    <a:pt x="5138" y="442"/>
                  </a:moveTo>
                  <a:lnTo>
                    <a:pt x="7572" y="451"/>
                  </a:lnTo>
                  <a:lnTo>
                    <a:pt x="12440" y="469"/>
                  </a:lnTo>
                  <a:lnTo>
                    <a:pt x="14873" y="469"/>
                  </a:lnTo>
                  <a:lnTo>
                    <a:pt x="16090" y="478"/>
                  </a:lnTo>
                  <a:cubicBezTo>
                    <a:pt x="16249" y="478"/>
                    <a:pt x="16412" y="477"/>
                    <a:pt x="16574" y="477"/>
                  </a:cubicBezTo>
                  <a:cubicBezTo>
                    <a:pt x="16817" y="477"/>
                    <a:pt x="17058" y="480"/>
                    <a:pt x="17280" y="496"/>
                  </a:cubicBezTo>
                  <a:cubicBezTo>
                    <a:pt x="17659" y="541"/>
                    <a:pt x="18037" y="622"/>
                    <a:pt x="18389" y="766"/>
                  </a:cubicBezTo>
                  <a:cubicBezTo>
                    <a:pt x="18740" y="920"/>
                    <a:pt x="19083" y="1109"/>
                    <a:pt x="19380" y="1352"/>
                  </a:cubicBezTo>
                  <a:cubicBezTo>
                    <a:pt x="19669" y="1596"/>
                    <a:pt x="19939" y="1866"/>
                    <a:pt x="20155" y="2191"/>
                  </a:cubicBezTo>
                  <a:cubicBezTo>
                    <a:pt x="20363" y="2506"/>
                    <a:pt x="20534" y="2849"/>
                    <a:pt x="20651" y="3209"/>
                  </a:cubicBezTo>
                  <a:cubicBezTo>
                    <a:pt x="20759" y="3579"/>
                    <a:pt x="20832" y="3948"/>
                    <a:pt x="20832" y="4336"/>
                  </a:cubicBezTo>
                  <a:cubicBezTo>
                    <a:pt x="20841" y="4733"/>
                    <a:pt x="20832" y="5147"/>
                    <a:pt x="20832" y="5544"/>
                  </a:cubicBezTo>
                  <a:lnTo>
                    <a:pt x="20841" y="7978"/>
                  </a:lnTo>
                  <a:lnTo>
                    <a:pt x="20850" y="12845"/>
                  </a:lnTo>
                  <a:lnTo>
                    <a:pt x="20850" y="15279"/>
                  </a:lnTo>
                  <a:lnTo>
                    <a:pt x="20850" y="16496"/>
                  </a:lnTo>
                  <a:lnTo>
                    <a:pt x="20850" y="17109"/>
                  </a:lnTo>
                  <a:lnTo>
                    <a:pt x="20859" y="17406"/>
                  </a:lnTo>
                  <a:lnTo>
                    <a:pt x="20841" y="17704"/>
                  </a:lnTo>
                  <a:cubicBezTo>
                    <a:pt x="20795" y="18470"/>
                    <a:pt x="20516" y="19218"/>
                    <a:pt x="20047" y="19831"/>
                  </a:cubicBezTo>
                  <a:cubicBezTo>
                    <a:pt x="19579" y="20453"/>
                    <a:pt x="18930" y="20921"/>
                    <a:pt x="18208" y="21183"/>
                  </a:cubicBezTo>
                  <a:lnTo>
                    <a:pt x="13602" y="22769"/>
                  </a:lnTo>
                  <a:lnTo>
                    <a:pt x="12458" y="23175"/>
                  </a:lnTo>
                  <a:cubicBezTo>
                    <a:pt x="12088" y="23292"/>
                    <a:pt x="11709" y="23364"/>
                    <a:pt x="11322" y="23382"/>
                  </a:cubicBezTo>
                  <a:cubicBezTo>
                    <a:pt x="11267" y="23385"/>
                    <a:pt x="11211" y="23386"/>
                    <a:pt x="11156" y="23386"/>
                  </a:cubicBezTo>
                  <a:cubicBezTo>
                    <a:pt x="10830" y="23386"/>
                    <a:pt x="10500" y="23342"/>
                    <a:pt x="10177" y="23265"/>
                  </a:cubicBezTo>
                  <a:cubicBezTo>
                    <a:pt x="9997" y="23211"/>
                    <a:pt x="9798" y="23148"/>
                    <a:pt x="9609" y="23085"/>
                  </a:cubicBezTo>
                  <a:lnTo>
                    <a:pt x="9023" y="22905"/>
                  </a:lnTo>
                  <a:lnTo>
                    <a:pt x="4381" y="21453"/>
                  </a:lnTo>
                  <a:lnTo>
                    <a:pt x="3218" y="21093"/>
                  </a:lnTo>
                  <a:cubicBezTo>
                    <a:pt x="2849" y="20976"/>
                    <a:pt x="2497" y="20813"/>
                    <a:pt x="2173" y="20597"/>
                  </a:cubicBezTo>
                  <a:cubicBezTo>
                    <a:pt x="1542" y="20173"/>
                    <a:pt x="1001" y="19578"/>
                    <a:pt x="676" y="18866"/>
                  </a:cubicBezTo>
                  <a:cubicBezTo>
                    <a:pt x="505" y="18515"/>
                    <a:pt x="397" y="18136"/>
                    <a:pt x="343" y="17749"/>
                  </a:cubicBezTo>
                  <a:cubicBezTo>
                    <a:pt x="298" y="17361"/>
                    <a:pt x="316" y="16955"/>
                    <a:pt x="316" y="16550"/>
                  </a:cubicBezTo>
                  <a:lnTo>
                    <a:pt x="334" y="14116"/>
                  </a:lnTo>
                  <a:lnTo>
                    <a:pt x="388" y="9248"/>
                  </a:lnTo>
                  <a:cubicBezTo>
                    <a:pt x="397" y="7626"/>
                    <a:pt x="406" y="6003"/>
                    <a:pt x="415" y="4381"/>
                  </a:cubicBezTo>
                  <a:cubicBezTo>
                    <a:pt x="424" y="3993"/>
                    <a:pt x="478" y="3606"/>
                    <a:pt x="586" y="3245"/>
                  </a:cubicBezTo>
                  <a:cubicBezTo>
                    <a:pt x="703" y="2876"/>
                    <a:pt x="866" y="2524"/>
                    <a:pt x="1082" y="2200"/>
                  </a:cubicBezTo>
                  <a:cubicBezTo>
                    <a:pt x="1298" y="1884"/>
                    <a:pt x="1551" y="1596"/>
                    <a:pt x="1848" y="1343"/>
                  </a:cubicBezTo>
                  <a:cubicBezTo>
                    <a:pt x="2155" y="1109"/>
                    <a:pt x="2479" y="902"/>
                    <a:pt x="2831" y="748"/>
                  </a:cubicBezTo>
                  <a:cubicBezTo>
                    <a:pt x="3191" y="604"/>
                    <a:pt x="3561" y="505"/>
                    <a:pt x="3948" y="460"/>
                  </a:cubicBezTo>
                  <a:cubicBezTo>
                    <a:pt x="4039" y="451"/>
                    <a:pt x="4138" y="451"/>
                    <a:pt x="4237" y="442"/>
                  </a:cubicBezTo>
                  <a:close/>
                  <a:moveTo>
                    <a:pt x="4381" y="0"/>
                  </a:moveTo>
                  <a:lnTo>
                    <a:pt x="4219" y="9"/>
                  </a:lnTo>
                  <a:cubicBezTo>
                    <a:pt x="4111" y="18"/>
                    <a:pt x="4003" y="18"/>
                    <a:pt x="3894" y="27"/>
                  </a:cubicBezTo>
                  <a:cubicBezTo>
                    <a:pt x="3471" y="81"/>
                    <a:pt x="3056" y="190"/>
                    <a:pt x="2668" y="352"/>
                  </a:cubicBezTo>
                  <a:cubicBezTo>
                    <a:pt x="2272" y="523"/>
                    <a:pt x="1911" y="748"/>
                    <a:pt x="1578" y="1019"/>
                  </a:cubicBezTo>
                  <a:cubicBezTo>
                    <a:pt x="1253" y="1289"/>
                    <a:pt x="965" y="1614"/>
                    <a:pt x="731" y="1965"/>
                  </a:cubicBezTo>
                  <a:cubicBezTo>
                    <a:pt x="496" y="2326"/>
                    <a:pt x="316" y="2713"/>
                    <a:pt x="190" y="3119"/>
                  </a:cubicBezTo>
                  <a:cubicBezTo>
                    <a:pt x="63" y="3534"/>
                    <a:pt x="9" y="3957"/>
                    <a:pt x="0" y="4381"/>
                  </a:cubicBezTo>
                  <a:cubicBezTo>
                    <a:pt x="0" y="6003"/>
                    <a:pt x="0" y="7626"/>
                    <a:pt x="9" y="9248"/>
                  </a:cubicBezTo>
                  <a:lnTo>
                    <a:pt x="54" y="14116"/>
                  </a:lnTo>
                  <a:lnTo>
                    <a:pt x="54" y="16550"/>
                  </a:lnTo>
                  <a:lnTo>
                    <a:pt x="54" y="17154"/>
                  </a:lnTo>
                  <a:cubicBezTo>
                    <a:pt x="54" y="17253"/>
                    <a:pt x="54" y="17361"/>
                    <a:pt x="63" y="17469"/>
                  </a:cubicBezTo>
                  <a:cubicBezTo>
                    <a:pt x="63" y="17568"/>
                    <a:pt x="72" y="17676"/>
                    <a:pt x="81" y="17776"/>
                  </a:cubicBezTo>
                  <a:cubicBezTo>
                    <a:pt x="127" y="18190"/>
                    <a:pt x="217" y="18605"/>
                    <a:pt x="370" y="19002"/>
                  </a:cubicBezTo>
                  <a:cubicBezTo>
                    <a:pt x="676" y="19786"/>
                    <a:pt x="1226" y="20489"/>
                    <a:pt x="1947" y="20949"/>
                  </a:cubicBezTo>
                  <a:cubicBezTo>
                    <a:pt x="2299" y="21183"/>
                    <a:pt x="2696" y="21363"/>
                    <a:pt x="3092" y="21489"/>
                  </a:cubicBezTo>
                  <a:lnTo>
                    <a:pt x="4255" y="21859"/>
                  </a:lnTo>
                  <a:lnTo>
                    <a:pt x="8897" y="23310"/>
                  </a:lnTo>
                  <a:lnTo>
                    <a:pt x="9483" y="23490"/>
                  </a:lnTo>
                  <a:cubicBezTo>
                    <a:pt x="9672" y="23554"/>
                    <a:pt x="9862" y="23617"/>
                    <a:pt x="10078" y="23671"/>
                  </a:cubicBezTo>
                  <a:cubicBezTo>
                    <a:pt x="10418" y="23761"/>
                    <a:pt x="10777" y="23801"/>
                    <a:pt x="11133" y="23801"/>
                  </a:cubicBezTo>
                  <a:cubicBezTo>
                    <a:pt x="11202" y="23801"/>
                    <a:pt x="11271" y="23800"/>
                    <a:pt x="11340" y="23797"/>
                  </a:cubicBezTo>
                  <a:cubicBezTo>
                    <a:pt x="11764" y="23779"/>
                    <a:pt x="12187" y="23698"/>
                    <a:pt x="12593" y="23563"/>
                  </a:cubicBezTo>
                  <a:lnTo>
                    <a:pt x="13738" y="23157"/>
                  </a:lnTo>
                  <a:lnTo>
                    <a:pt x="18335" y="21552"/>
                  </a:lnTo>
                  <a:cubicBezTo>
                    <a:pt x="19137" y="21273"/>
                    <a:pt x="19858" y="20759"/>
                    <a:pt x="20372" y="20083"/>
                  </a:cubicBezTo>
                  <a:cubicBezTo>
                    <a:pt x="20895" y="19407"/>
                    <a:pt x="21210" y="18578"/>
                    <a:pt x="21273" y="17731"/>
                  </a:cubicBezTo>
                  <a:lnTo>
                    <a:pt x="21282" y="17406"/>
                  </a:lnTo>
                  <a:lnTo>
                    <a:pt x="21282" y="17109"/>
                  </a:lnTo>
                  <a:lnTo>
                    <a:pt x="21291" y="16496"/>
                  </a:lnTo>
                  <a:lnTo>
                    <a:pt x="21291" y="15279"/>
                  </a:lnTo>
                  <a:lnTo>
                    <a:pt x="21309" y="12845"/>
                  </a:lnTo>
                  <a:lnTo>
                    <a:pt x="21327" y="7978"/>
                  </a:lnTo>
                  <a:lnTo>
                    <a:pt x="21345" y="5544"/>
                  </a:lnTo>
                  <a:cubicBezTo>
                    <a:pt x="21345" y="5138"/>
                    <a:pt x="21354" y="4742"/>
                    <a:pt x="21345" y="4327"/>
                  </a:cubicBezTo>
                  <a:cubicBezTo>
                    <a:pt x="21336" y="3894"/>
                    <a:pt x="21255" y="3471"/>
                    <a:pt x="21129" y="3056"/>
                  </a:cubicBezTo>
                  <a:cubicBezTo>
                    <a:pt x="20994" y="2650"/>
                    <a:pt x="20795" y="2263"/>
                    <a:pt x="20561" y="1911"/>
                  </a:cubicBezTo>
                  <a:cubicBezTo>
                    <a:pt x="20309" y="1551"/>
                    <a:pt x="20011" y="1244"/>
                    <a:pt x="19678" y="974"/>
                  </a:cubicBezTo>
                  <a:cubicBezTo>
                    <a:pt x="19344" y="694"/>
                    <a:pt x="18966" y="487"/>
                    <a:pt x="18569" y="325"/>
                  </a:cubicBezTo>
                  <a:cubicBezTo>
                    <a:pt x="18172" y="153"/>
                    <a:pt x="17749" y="72"/>
                    <a:pt x="17325" y="18"/>
                  </a:cubicBezTo>
                  <a:cubicBezTo>
                    <a:pt x="17109" y="5"/>
                    <a:pt x="16901" y="2"/>
                    <a:pt x="16698" y="2"/>
                  </a:cubicBezTo>
                  <a:cubicBezTo>
                    <a:pt x="16596" y="2"/>
                    <a:pt x="16494" y="3"/>
                    <a:pt x="16393" y="3"/>
                  </a:cubicBezTo>
                  <a:cubicBezTo>
                    <a:pt x="16292" y="3"/>
                    <a:pt x="16192" y="2"/>
                    <a:pt x="16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 rot="807122">
            <a:off x="809300" y="4708652"/>
            <a:ext cx="2497551" cy="2401906"/>
            <a:chOff x="1857000" y="3245400"/>
            <a:chExt cx="1233825" cy="1186575"/>
          </a:xfrm>
        </p:grpSpPr>
        <p:sp>
          <p:nvSpPr>
            <p:cNvPr id="44" name="Google Shape;44;p2"/>
            <p:cNvSpPr/>
            <p:nvPr/>
          </p:nvSpPr>
          <p:spPr>
            <a:xfrm>
              <a:off x="2513000" y="4148825"/>
              <a:ext cx="463125" cy="272250"/>
            </a:xfrm>
            <a:custGeom>
              <a:avLst/>
              <a:gdLst/>
              <a:ahLst/>
              <a:cxnLst/>
              <a:rect l="l" t="t" r="r" b="b"/>
              <a:pathLst>
                <a:path w="18525" h="10890" extrusionOk="0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508725" y="4143800"/>
              <a:ext cx="474150" cy="281125"/>
            </a:xfrm>
            <a:custGeom>
              <a:avLst/>
              <a:gdLst/>
              <a:ahLst/>
              <a:cxnLst/>
              <a:rect l="l" t="t" r="r" b="b"/>
              <a:pathLst>
                <a:path w="18966" h="11245" extrusionOk="0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867600" y="3249925"/>
              <a:ext cx="1223225" cy="1178125"/>
            </a:xfrm>
            <a:custGeom>
              <a:avLst/>
              <a:gdLst/>
              <a:ahLst/>
              <a:cxnLst/>
              <a:rect l="l" t="t" r="r" b="b"/>
              <a:pathLst>
                <a:path w="48929" h="47125" extrusionOk="0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857000" y="3245400"/>
              <a:ext cx="1232000" cy="1186575"/>
            </a:xfrm>
            <a:custGeom>
              <a:avLst/>
              <a:gdLst/>
              <a:ahLst/>
              <a:cxnLst/>
              <a:rect l="l" t="t" r="r" b="b"/>
              <a:pathLst>
                <a:path w="49280" h="47463" extrusionOk="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4625" y="3411050"/>
              <a:ext cx="976675" cy="36075"/>
            </a:xfrm>
            <a:custGeom>
              <a:avLst/>
              <a:gdLst/>
              <a:ahLst/>
              <a:cxnLst/>
              <a:rect l="l" t="t" r="r" b="b"/>
              <a:pathLst>
                <a:path w="39067" h="1443" extrusionOk="0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004625" y="3411050"/>
              <a:ext cx="976675" cy="36075"/>
            </a:xfrm>
            <a:custGeom>
              <a:avLst/>
              <a:gdLst/>
              <a:ahLst/>
              <a:cxnLst/>
              <a:rect l="l" t="t" r="r" b="b"/>
              <a:pathLst>
                <a:path w="39067" h="1443" extrusionOk="0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2"/>
          <p:cNvSpPr/>
          <p:nvPr/>
        </p:nvSpPr>
        <p:spPr>
          <a:xfrm rot="-381518">
            <a:off x="1317430" y="-146232"/>
            <a:ext cx="102933" cy="551241"/>
          </a:xfrm>
          <a:prstGeom prst="roundRect">
            <a:avLst>
              <a:gd name="adj" fmla="val 50000"/>
            </a:avLst>
          </a:prstGeom>
          <a:solidFill>
            <a:schemeClr val="lt2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/>
          <p:nvPr/>
        </p:nvSpPr>
        <p:spPr>
          <a:xfrm>
            <a:off x="8740343" y="1780347"/>
            <a:ext cx="20479" cy="58449"/>
          </a:xfrm>
          <a:custGeom>
            <a:avLst/>
            <a:gdLst/>
            <a:ahLst/>
            <a:cxnLst/>
            <a:rect l="l" t="t" r="r" b="b"/>
            <a:pathLst>
              <a:path w="488" h="1403" extrusionOk="0">
                <a:moveTo>
                  <a:pt x="249" y="0"/>
                </a:moveTo>
                <a:cubicBezTo>
                  <a:pt x="193" y="0"/>
                  <a:pt x="139" y="35"/>
                  <a:pt x="118" y="90"/>
                </a:cubicBezTo>
                <a:cubicBezTo>
                  <a:pt x="73" y="190"/>
                  <a:pt x="46" y="289"/>
                  <a:pt x="28" y="397"/>
                </a:cubicBezTo>
                <a:cubicBezTo>
                  <a:pt x="19" y="442"/>
                  <a:pt x="1" y="496"/>
                  <a:pt x="19" y="541"/>
                </a:cubicBezTo>
                <a:cubicBezTo>
                  <a:pt x="19" y="559"/>
                  <a:pt x="28" y="568"/>
                  <a:pt x="37" y="586"/>
                </a:cubicBezTo>
                <a:cubicBezTo>
                  <a:pt x="64" y="595"/>
                  <a:pt x="145" y="613"/>
                  <a:pt x="145" y="622"/>
                </a:cubicBezTo>
                <a:cubicBezTo>
                  <a:pt x="145" y="631"/>
                  <a:pt x="100" y="649"/>
                  <a:pt x="73" y="658"/>
                </a:cubicBezTo>
                <a:cubicBezTo>
                  <a:pt x="37" y="667"/>
                  <a:pt x="46" y="685"/>
                  <a:pt x="46" y="694"/>
                </a:cubicBezTo>
                <a:cubicBezTo>
                  <a:pt x="37" y="902"/>
                  <a:pt x="46" y="1100"/>
                  <a:pt x="109" y="1307"/>
                </a:cubicBezTo>
                <a:cubicBezTo>
                  <a:pt x="118" y="1343"/>
                  <a:pt x="154" y="1379"/>
                  <a:pt x="190" y="1397"/>
                </a:cubicBezTo>
                <a:cubicBezTo>
                  <a:pt x="203" y="1401"/>
                  <a:pt x="215" y="1402"/>
                  <a:pt x="228" y="1402"/>
                </a:cubicBezTo>
                <a:cubicBezTo>
                  <a:pt x="289" y="1402"/>
                  <a:pt x="348" y="1367"/>
                  <a:pt x="371" y="1307"/>
                </a:cubicBezTo>
                <a:cubicBezTo>
                  <a:pt x="434" y="1109"/>
                  <a:pt x="443" y="902"/>
                  <a:pt x="443" y="703"/>
                </a:cubicBezTo>
                <a:cubicBezTo>
                  <a:pt x="443" y="685"/>
                  <a:pt x="452" y="676"/>
                  <a:pt x="416" y="658"/>
                </a:cubicBezTo>
                <a:cubicBezTo>
                  <a:pt x="389" y="649"/>
                  <a:pt x="344" y="640"/>
                  <a:pt x="344" y="622"/>
                </a:cubicBezTo>
                <a:cubicBezTo>
                  <a:pt x="344" y="613"/>
                  <a:pt x="425" y="595"/>
                  <a:pt x="443" y="586"/>
                </a:cubicBezTo>
                <a:cubicBezTo>
                  <a:pt x="461" y="577"/>
                  <a:pt x="470" y="559"/>
                  <a:pt x="470" y="550"/>
                </a:cubicBezTo>
                <a:cubicBezTo>
                  <a:pt x="488" y="496"/>
                  <a:pt x="470" y="451"/>
                  <a:pt x="461" y="397"/>
                </a:cubicBezTo>
                <a:cubicBezTo>
                  <a:pt x="443" y="298"/>
                  <a:pt x="416" y="190"/>
                  <a:pt x="380" y="90"/>
                </a:cubicBezTo>
                <a:cubicBezTo>
                  <a:pt x="362" y="54"/>
                  <a:pt x="335" y="27"/>
                  <a:pt x="298" y="9"/>
                </a:cubicBezTo>
                <a:cubicBezTo>
                  <a:pt x="282" y="3"/>
                  <a:pt x="266" y="0"/>
                  <a:pt x="2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5;p4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56" name="Google Shape;56;p4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720000" y="1246924"/>
            <a:ext cx="7704000" cy="3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marL="914400" lvl="1" indent="-304800" rtl="0"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5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82" name="Google Shape;82;p5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" name="Google Shape;83;p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4" name="Google Shape;84;p5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5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01" name="Google Shape;101;p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16" name="Google Shape;116;p5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5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5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5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5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2" name="Google Shape;122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687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subTitle" idx="1"/>
          </p:nvPr>
        </p:nvSpPr>
        <p:spPr>
          <a:xfrm>
            <a:off x="906900" y="3292127"/>
            <a:ext cx="25062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subTitle" idx="2"/>
          </p:nvPr>
        </p:nvSpPr>
        <p:spPr>
          <a:xfrm>
            <a:off x="5676900" y="3292127"/>
            <a:ext cx="25062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subTitle" idx="3"/>
          </p:nvPr>
        </p:nvSpPr>
        <p:spPr>
          <a:xfrm>
            <a:off x="906900" y="1584571"/>
            <a:ext cx="2506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subTitle" idx="4"/>
          </p:nvPr>
        </p:nvSpPr>
        <p:spPr>
          <a:xfrm>
            <a:off x="5676900" y="1584571"/>
            <a:ext cx="2506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subTitle" idx="5"/>
          </p:nvPr>
        </p:nvSpPr>
        <p:spPr>
          <a:xfrm>
            <a:off x="906900" y="2076621"/>
            <a:ext cx="2506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subTitle" idx="6"/>
          </p:nvPr>
        </p:nvSpPr>
        <p:spPr>
          <a:xfrm>
            <a:off x="5676900" y="2076621"/>
            <a:ext cx="2506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subTitle" idx="7"/>
          </p:nvPr>
        </p:nvSpPr>
        <p:spPr>
          <a:xfrm>
            <a:off x="906900" y="3755202"/>
            <a:ext cx="2506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subTitle" idx="8"/>
          </p:nvPr>
        </p:nvSpPr>
        <p:spPr>
          <a:xfrm>
            <a:off x="5676900" y="3755202"/>
            <a:ext cx="2506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3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7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180" name="Google Shape;180;p7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1" name="Google Shape;181;p7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2" name="Google Shape;182;p7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183" name="Google Shape;183;p7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7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7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7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7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7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7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7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7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7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7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99" name="Google Shape;199;p7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7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7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7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7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7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7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7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7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7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7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14" name="Google Shape;214;p7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7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7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7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218;p7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7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0" name="Google Shape;220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087300" cy="14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7"/>
          <p:cNvSpPr txBox="1">
            <a:spLocks noGrp="1"/>
          </p:cNvSpPr>
          <p:nvPr>
            <p:ph type="subTitle" idx="1"/>
          </p:nvPr>
        </p:nvSpPr>
        <p:spPr>
          <a:xfrm>
            <a:off x="5703898" y="867200"/>
            <a:ext cx="10416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2" name="Google Shape;222;p7"/>
          <p:cNvSpPr txBox="1">
            <a:spLocks noGrp="1"/>
          </p:cNvSpPr>
          <p:nvPr>
            <p:ph type="subTitle" idx="2"/>
          </p:nvPr>
        </p:nvSpPr>
        <p:spPr>
          <a:xfrm>
            <a:off x="5703898" y="2856550"/>
            <a:ext cx="10416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3" name="Google Shape;223;p7"/>
          <p:cNvSpPr txBox="1">
            <a:spLocks noGrp="1"/>
          </p:cNvSpPr>
          <p:nvPr>
            <p:ph type="subTitle" idx="3"/>
          </p:nvPr>
        </p:nvSpPr>
        <p:spPr>
          <a:xfrm>
            <a:off x="906900" y="2856550"/>
            <a:ext cx="10416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4" name="Google Shape;224;p7"/>
          <p:cNvSpPr txBox="1">
            <a:spLocks noGrp="1"/>
          </p:cNvSpPr>
          <p:nvPr>
            <p:ph type="subTitle" idx="4"/>
          </p:nvPr>
        </p:nvSpPr>
        <p:spPr>
          <a:xfrm>
            <a:off x="906900" y="3263350"/>
            <a:ext cx="2506200" cy="11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5" name="Google Shape;225;p7"/>
          <p:cNvSpPr txBox="1">
            <a:spLocks noGrp="1"/>
          </p:cNvSpPr>
          <p:nvPr>
            <p:ph type="subTitle" idx="5"/>
          </p:nvPr>
        </p:nvSpPr>
        <p:spPr>
          <a:xfrm>
            <a:off x="5703900" y="3263350"/>
            <a:ext cx="2506200" cy="11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6" name="Google Shape;226;p7"/>
          <p:cNvSpPr txBox="1">
            <a:spLocks noGrp="1"/>
          </p:cNvSpPr>
          <p:nvPr>
            <p:ph type="subTitle" idx="6"/>
          </p:nvPr>
        </p:nvSpPr>
        <p:spPr>
          <a:xfrm>
            <a:off x="5703900" y="1289800"/>
            <a:ext cx="2506200" cy="11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7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473" name="Google Shape;473;p17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5" name="Google Shape;495;p17"/>
          <p:cNvSpPr txBox="1">
            <a:spLocks noGrp="1"/>
          </p:cNvSpPr>
          <p:nvPr>
            <p:ph type="subTitle" idx="1"/>
          </p:nvPr>
        </p:nvSpPr>
        <p:spPr>
          <a:xfrm>
            <a:off x="3117150" y="3648238"/>
            <a:ext cx="2909700" cy="9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6" name="Google Shape;496;p17"/>
          <p:cNvSpPr txBox="1">
            <a:spLocks noGrp="1"/>
          </p:cNvSpPr>
          <p:nvPr>
            <p:ph type="title"/>
          </p:nvPr>
        </p:nvSpPr>
        <p:spPr>
          <a:xfrm>
            <a:off x="1918650" y="1613838"/>
            <a:ext cx="53067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7" name="Google Shape;497;p17"/>
          <p:cNvSpPr txBox="1">
            <a:spLocks noGrp="1"/>
          </p:cNvSpPr>
          <p:nvPr>
            <p:ph type="title" idx="2" hasCustomPrompt="1"/>
          </p:nvPr>
        </p:nvSpPr>
        <p:spPr>
          <a:xfrm>
            <a:off x="3843750" y="591063"/>
            <a:ext cx="1456500" cy="67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498" name="Google Shape;498;p17"/>
          <p:cNvGrpSpPr/>
          <p:nvPr/>
        </p:nvGrpSpPr>
        <p:grpSpPr>
          <a:xfrm rot="-697126" flipH="1">
            <a:off x="569287" y="-351303"/>
            <a:ext cx="1305393" cy="1346461"/>
            <a:chOff x="1492000" y="427450"/>
            <a:chExt cx="1188000" cy="1225375"/>
          </a:xfrm>
        </p:grpSpPr>
        <p:sp>
          <p:nvSpPr>
            <p:cNvPr id="499" name="Google Shape;499;p17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">
  <p:cSld name="CUSTOM_11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0"/>
          <p:cNvSpPr txBox="1">
            <a:spLocks noGrp="1"/>
          </p:cNvSpPr>
          <p:nvPr>
            <p:ph type="title"/>
          </p:nvPr>
        </p:nvSpPr>
        <p:spPr>
          <a:xfrm>
            <a:off x="4572000" y="540000"/>
            <a:ext cx="3852000" cy="48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560" name="Google Shape;560;p20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561" name="Google Shape;561;p20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9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657;p23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658" name="Google Shape;658;p23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59" name="Google Shape;659;p23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60" name="Google Shape;660;p23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661" name="Google Shape;661;p23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3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3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3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3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3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3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3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3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3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3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3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3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23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3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6" name="Google Shape;676;p23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677" name="Google Shape;677;p23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3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3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3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3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3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3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23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23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23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3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3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3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3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3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2" name="Google Shape;692;p23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23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23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23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23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23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98" name="Google Shape;698;p23"/>
          <p:cNvSpPr txBox="1">
            <a:spLocks noGrp="1"/>
          </p:cNvSpPr>
          <p:nvPr>
            <p:ph type="subTitle" idx="1"/>
          </p:nvPr>
        </p:nvSpPr>
        <p:spPr>
          <a:xfrm>
            <a:off x="720000" y="2633338"/>
            <a:ext cx="2073600" cy="15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99" name="Google Shape;699;p23"/>
          <p:cNvSpPr txBox="1">
            <a:spLocks noGrp="1"/>
          </p:cNvSpPr>
          <p:nvPr>
            <p:ph type="title"/>
          </p:nvPr>
        </p:nvSpPr>
        <p:spPr>
          <a:xfrm>
            <a:off x="720000" y="1452200"/>
            <a:ext cx="1621200" cy="9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Google Shape;701;p24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702" name="Google Shape;702;p24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4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1" name="Google Shape;721;p24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2" name="Google Shape;722;p24"/>
          <p:cNvSpPr/>
          <p:nvPr/>
        </p:nvSpPr>
        <p:spPr>
          <a:xfrm>
            <a:off x="-14550" y="5010825"/>
            <a:ext cx="9160200" cy="156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4"/>
          <p:cNvSpPr txBox="1">
            <a:spLocks noGrp="1"/>
          </p:cNvSpPr>
          <p:nvPr>
            <p:ph type="ctrTitle"/>
          </p:nvPr>
        </p:nvSpPr>
        <p:spPr>
          <a:xfrm>
            <a:off x="2351875" y="540000"/>
            <a:ext cx="4440300" cy="92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24" name="Google Shape;724;p24"/>
          <p:cNvSpPr txBox="1"/>
          <p:nvPr/>
        </p:nvSpPr>
        <p:spPr>
          <a:xfrm>
            <a:off x="2422213" y="3744575"/>
            <a:ext cx="42996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, and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endParaRPr sz="12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25" name="Google Shape;725;p24"/>
          <p:cNvSpPr txBox="1">
            <a:spLocks noGrp="1"/>
          </p:cNvSpPr>
          <p:nvPr>
            <p:ph type="subTitle" idx="1"/>
          </p:nvPr>
        </p:nvSpPr>
        <p:spPr>
          <a:xfrm>
            <a:off x="2955600" y="2001450"/>
            <a:ext cx="3232800" cy="17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726" name="Google Shape;726;p24"/>
          <p:cNvGrpSpPr/>
          <p:nvPr/>
        </p:nvGrpSpPr>
        <p:grpSpPr>
          <a:xfrm rot="697126">
            <a:off x="8218474" y="-369190"/>
            <a:ext cx="1305393" cy="1346461"/>
            <a:chOff x="1492000" y="427450"/>
            <a:chExt cx="1188000" cy="1225375"/>
          </a:xfrm>
        </p:grpSpPr>
        <p:sp>
          <p:nvSpPr>
            <p:cNvPr id="727" name="Google Shape;727;p24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4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4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4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4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4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4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4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4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8710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63" r:id="rId6"/>
    <p:sldLayoutId id="2147483666" r:id="rId7"/>
    <p:sldLayoutId id="2147483669" r:id="rId8"/>
    <p:sldLayoutId id="2147483670" r:id="rId9"/>
    <p:sldLayoutId id="214748367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29"/>
          <p:cNvSpPr txBox="1">
            <a:spLocks noGrp="1"/>
          </p:cNvSpPr>
          <p:nvPr>
            <p:ph type="ctrTitle"/>
          </p:nvPr>
        </p:nvSpPr>
        <p:spPr>
          <a:xfrm>
            <a:off x="2351850" y="1498850"/>
            <a:ext cx="4440300" cy="144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麻將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第十七組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92" name="Google Shape;792;p29"/>
          <p:cNvSpPr txBox="1">
            <a:spLocks noGrp="1"/>
          </p:cNvSpPr>
          <p:nvPr>
            <p:ph type="subTitle" idx="1"/>
          </p:nvPr>
        </p:nvSpPr>
        <p:spPr>
          <a:xfrm>
            <a:off x="2351850" y="3287050"/>
            <a:ext cx="44403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500" b="1" dirty="0" smtClean="0"/>
              <a:t>林毓翔 陳瑋智</a:t>
            </a:r>
            <a:r>
              <a:rPr lang="zh-TW" altLang="en-US" sz="2500" b="1" dirty="0"/>
              <a:t> </a:t>
            </a:r>
            <a:r>
              <a:rPr lang="zh-TW" altLang="en-US" sz="2500" b="1" dirty="0" smtClean="0"/>
              <a:t>廖昶翔</a:t>
            </a:r>
            <a:endParaRPr sz="2500" b="1" dirty="0"/>
          </a:p>
        </p:txBody>
      </p:sp>
      <p:cxnSp>
        <p:nvCxnSpPr>
          <p:cNvPr id="793" name="Google Shape;793;p29"/>
          <p:cNvCxnSpPr/>
          <p:nvPr/>
        </p:nvCxnSpPr>
        <p:spPr>
          <a:xfrm>
            <a:off x="549375" y="-15925"/>
            <a:ext cx="0" cy="5159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29"/>
          <p:cNvCxnSpPr/>
          <p:nvPr/>
        </p:nvCxnSpPr>
        <p:spPr>
          <a:xfrm>
            <a:off x="716575" y="-15925"/>
            <a:ext cx="0" cy="5159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5" name="Google Shape;795;p29"/>
          <p:cNvGrpSpPr/>
          <p:nvPr/>
        </p:nvGrpSpPr>
        <p:grpSpPr>
          <a:xfrm>
            <a:off x="4796078" y="4434972"/>
            <a:ext cx="2310700" cy="320922"/>
            <a:chOff x="1394800" y="3522000"/>
            <a:chExt cx="1048650" cy="138275"/>
          </a:xfrm>
        </p:grpSpPr>
        <p:sp>
          <p:nvSpPr>
            <p:cNvPr id="796" name="Google Shape;796;p29"/>
            <p:cNvSpPr/>
            <p:nvPr/>
          </p:nvSpPr>
          <p:spPr>
            <a:xfrm>
              <a:off x="1394800" y="3522000"/>
              <a:ext cx="1048650" cy="125000"/>
            </a:xfrm>
            <a:custGeom>
              <a:avLst/>
              <a:gdLst/>
              <a:ahLst/>
              <a:cxnLst/>
              <a:rect l="l" t="t" r="r" b="b"/>
              <a:pathLst>
                <a:path w="41946" h="5000" extrusionOk="0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9"/>
            <p:cNvSpPr/>
            <p:nvPr/>
          </p:nvSpPr>
          <p:spPr>
            <a:xfrm>
              <a:off x="1432150" y="3542325"/>
              <a:ext cx="167450" cy="57425"/>
            </a:xfrm>
            <a:custGeom>
              <a:avLst/>
              <a:gdLst/>
              <a:ahLst/>
              <a:cxnLst/>
              <a:rect l="l" t="t" r="r" b="b"/>
              <a:pathLst>
                <a:path w="6698" h="2297" extrusionOk="0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9"/>
            <p:cNvSpPr/>
            <p:nvPr/>
          </p:nvSpPr>
          <p:spPr>
            <a:xfrm>
              <a:off x="1432250" y="3528600"/>
              <a:ext cx="291000" cy="110575"/>
            </a:xfrm>
            <a:custGeom>
              <a:avLst/>
              <a:gdLst/>
              <a:ahLst/>
              <a:cxnLst/>
              <a:rect l="l" t="t" r="r" b="b"/>
              <a:pathLst>
                <a:path w="11640" h="4423" extrusionOk="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1851500" y="3562750"/>
              <a:ext cx="82400" cy="53425"/>
            </a:xfrm>
            <a:custGeom>
              <a:avLst/>
              <a:gdLst/>
              <a:ahLst/>
              <a:cxnLst/>
              <a:rect l="l" t="t" r="r" b="b"/>
              <a:pathLst>
                <a:path w="3296" h="2137" extrusionOk="0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9"/>
            <p:cNvSpPr/>
            <p:nvPr/>
          </p:nvSpPr>
          <p:spPr>
            <a:xfrm>
              <a:off x="1732300" y="3533675"/>
              <a:ext cx="237600" cy="92300"/>
            </a:xfrm>
            <a:custGeom>
              <a:avLst/>
              <a:gdLst/>
              <a:ahLst/>
              <a:cxnLst/>
              <a:rect l="l" t="t" r="r" b="b"/>
              <a:pathLst>
                <a:path w="9504" h="3692" extrusionOk="0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9"/>
            <p:cNvSpPr/>
            <p:nvPr/>
          </p:nvSpPr>
          <p:spPr>
            <a:xfrm>
              <a:off x="2029975" y="3568625"/>
              <a:ext cx="152875" cy="91650"/>
            </a:xfrm>
            <a:custGeom>
              <a:avLst/>
              <a:gdLst/>
              <a:ahLst/>
              <a:cxnLst/>
              <a:rect l="l" t="t" r="r" b="b"/>
              <a:pathLst>
                <a:path w="6115" h="3666" extrusionOk="0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9"/>
            <p:cNvSpPr/>
            <p:nvPr/>
          </p:nvSpPr>
          <p:spPr>
            <a:xfrm>
              <a:off x="2014350" y="3538575"/>
              <a:ext cx="166275" cy="108425"/>
            </a:xfrm>
            <a:custGeom>
              <a:avLst/>
              <a:gdLst/>
              <a:ahLst/>
              <a:cxnLst/>
              <a:rect l="l" t="t" r="r" b="b"/>
              <a:pathLst>
                <a:path w="6651" h="4337" extrusionOk="0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9"/>
            <p:cNvSpPr/>
            <p:nvPr/>
          </p:nvSpPr>
          <p:spPr>
            <a:xfrm>
              <a:off x="2199600" y="3542125"/>
              <a:ext cx="59475" cy="48000"/>
            </a:xfrm>
            <a:custGeom>
              <a:avLst/>
              <a:gdLst/>
              <a:ahLst/>
              <a:cxnLst/>
              <a:rect l="l" t="t" r="r" b="b"/>
              <a:pathLst>
                <a:path w="2379" h="1920" extrusionOk="0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9"/>
            <p:cNvSpPr/>
            <p:nvPr/>
          </p:nvSpPr>
          <p:spPr>
            <a:xfrm>
              <a:off x="2187225" y="3540100"/>
              <a:ext cx="94850" cy="50400"/>
            </a:xfrm>
            <a:custGeom>
              <a:avLst/>
              <a:gdLst/>
              <a:ahLst/>
              <a:cxnLst/>
              <a:rect l="l" t="t" r="r" b="b"/>
              <a:pathLst>
                <a:path w="3794" h="2016" extrusionOk="0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29"/>
          <p:cNvSpPr/>
          <p:nvPr/>
        </p:nvSpPr>
        <p:spPr>
          <a:xfrm rot="489382">
            <a:off x="6587619" y="458135"/>
            <a:ext cx="932338" cy="512411"/>
          </a:xfrm>
          <a:custGeom>
            <a:avLst/>
            <a:gdLst/>
            <a:ahLst/>
            <a:cxnLst/>
            <a:rect l="l" t="t" r="r" b="b"/>
            <a:pathLst>
              <a:path w="17773" h="9768" extrusionOk="0">
                <a:moveTo>
                  <a:pt x="3304" y="1"/>
                </a:moveTo>
                <a:cubicBezTo>
                  <a:pt x="3172" y="1"/>
                  <a:pt x="3045" y="62"/>
                  <a:pt x="2971" y="211"/>
                </a:cubicBezTo>
                <a:cubicBezTo>
                  <a:pt x="2857" y="439"/>
                  <a:pt x="2743" y="690"/>
                  <a:pt x="2629" y="918"/>
                </a:cubicBezTo>
                <a:cubicBezTo>
                  <a:pt x="2629" y="941"/>
                  <a:pt x="2606" y="964"/>
                  <a:pt x="2583" y="1009"/>
                </a:cubicBezTo>
                <a:cubicBezTo>
                  <a:pt x="2058" y="2105"/>
                  <a:pt x="1510" y="3201"/>
                  <a:pt x="985" y="4296"/>
                </a:cubicBezTo>
                <a:cubicBezTo>
                  <a:pt x="985" y="4319"/>
                  <a:pt x="985" y="4319"/>
                  <a:pt x="985" y="4319"/>
                </a:cubicBezTo>
                <a:cubicBezTo>
                  <a:pt x="825" y="4593"/>
                  <a:pt x="643" y="4844"/>
                  <a:pt x="483" y="5118"/>
                </a:cubicBezTo>
                <a:cubicBezTo>
                  <a:pt x="369" y="5209"/>
                  <a:pt x="255" y="5323"/>
                  <a:pt x="141" y="5438"/>
                </a:cubicBezTo>
                <a:cubicBezTo>
                  <a:pt x="49" y="5529"/>
                  <a:pt x="49" y="5643"/>
                  <a:pt x="95" y="5711"/>
                </a:cubicBezTo>
                <a:cubicBezTo>
                  <a:pt x="0" y="5996"/>
                  <a:pt x="173" y="6327"/>
                  <a:pt x="469" y="6327"/>
                </a:cubicBezTo>
                <a:cubicBezTo>
                  <a:pt x="530" y="6327"/>
                  <a:pt x="596" y="6313"/>
                  <a:pt x="666" y="6282"/>
                </a:cubicBezTo>
                <a:cubicBezTo>
                  <a:pt x="711" y="6259"/>
                  <a:pt x="757" y="6236"/>
                  <a:pt x="803" y="6214"/>
                </a:cubicBezTo>
                <a:lnTo>
                  <a:pt x="917" y="6214"/>
                </a:lnTo>
                <a:cubicBezTo>
                  <a:pt x="962" y="6282"/>
                  <a:pt x="1031" y="6328"/>
                  <a:pt x="1122" y="6328"/>
                </a:cubicBezTo>
                <a:lnTo>
                  <a:pt x="3336" y="6830"/>
                </a:lnTo>
                <a:lnTo>
                  <a:pt x="3519" y="6830"/>
                </a:lnTo>
                <a:cubicBezTo>
                  <a:pt x="3633" y="6853"/>
                  <a:pt x="3770" y="6898"/>
                  <a:pt x="3907" y="6944"/>
                </a:cubicBezTo>
                <a:cubicBezTo>
                  <a:pt x="3951" y="6957"/>
                  <a:pt x="3993" y="6962"/>
                  <a:pt x="4033" y="6962"/>
                </a:cubicBezTo>
                <a:cubicBezTo>
                  <a:pt x="4427" y="6962"/>
                  <a:pt x="4601" y="6396"/>
                  <a:pt x="4249" y="6168"/>
                </a:cubicBezTo>
                <a:cubicBezTo>
                  <a:pt x="4500" y="6145"/>
                  <a:pt x="4592" y="5757"/>
                  <a:pt x="4318" y="5666"/>
                </a:cubicBezTo>
                <a:cubicBezTo>
                  <a:pt x="3861" y="5529"/>
                  <a:pt x="3405" y="5438"/>
                  <a:pt x="2971" y="5346"/>
                </a:cubicBezTo>
                <a:cubicBezTo>
                  <a:pt x="4744" y="4737"/>
                  <a:pt x="6686" y="4321"/>
                  <a:pt x="8540" y="4321"/>
                </a:cubicBezTo>
                <a:cubicBezTo>
                  <a:pt x="9811" y="4321"/>
                  <a:pt x="11041" y="4517"/>
                  <a:pt x="12147" y="4981"/>
                </a:cubicBezTo>
                <a:cubicBezTo>
                  <a:pt x="13311" y="5780"/>
                  <a:pt x="14292" y="6830"/>
                  <a:pt x="15228" y="7971"/>
                </a:cubicBezTo>
                <a:cubicBezTo>
                  <a:pt x="14886" y="7925"/>
                  <a:pt x="14543" y="7857"/>
                  <a:pt x="14201" y="7789"/>
                </a:cubicBezTo>
                <a:cubicBezTo>
                  <a:pt x="13767" y="7674"/>
                  <a:pt x="13356" y="7560"/>
                  <a:pt x="12923" y="7446"/>
                </a:cubicBezTo>
                <a:cubicBezTo>
                  <a:pt x="12881" y="7434"/>
                  <a:pt x="12839" y="7428"/>
                  <a:pt x="12799" y="7428"/>
                </a:cubicBezTo>
                <a:cubicBezTo>
                  <a:pt x="12406" y="7428"/>
                  <a:pt x="12143" y="7994"/>
                  <a:pt x="12558" y="8222"/>
                </a:cubicBezTo>
                <a:cubicBezTo>
                  <a:pt x="13790" y="8930"/>
                  <a:pt x="15046" y="9432"/>
                  <a:pt x="16438" y="9751"/>
                </a:cubicBezTo>
                <a:cubicBezTo>
                  <a:pt x="16480" y="9762"/>
                  <a:pt x="16522" y="9767"/>
                  <a:pt x="16563" y="9767"/>
                </a:cubicBezTo>
                <a:cubicBezTo>
                  <a:pt x="16785" y="9767"/>
                  <a:pt x="16970" y="9614"/>
                  <a:pt x="17009" y="9363"/>
                </a:cubicBezTo>
                <a:cubicBezTo>
                  <a:pt x="17009" y="9227"/>
                  <a:pt x="17031" y="9090"/>
                  <a:pt x="17054" y="8953"/>
                </a:cubicBezTo>
                <a:cubicBezTo>
                  <a:pt x="17123" y="8907"/>
                  <a:pt x="17191" y="8838"/>
                  <a:pt x="17237" y="8770"/>
                </a:cubicBezTo>
                <a:cubicBezTo>
                  <a:pt x="17351" y="8724"/>
                  <a:pt x="17465" y="8587"/>
                  <a:pt x="17488" y="8405"/>
                </a:cubicBezTo>
                <a:cubicBezTo>
                  <a:pt x="17556" y="7903"/>
                  <a:pt x="17533" y="7469"/>
                  <a:pt x="17442" y="7035"/>
                </a:cubicBezTo>
                <a:cubicBezTo>
                  <a:pt x="17442" y="6077"/>
                  <a:pt x="17533" y="5141"/>
                  <a:pt x="17716" y="4205"/>
                </a:cubicBezTo>
                <a:cubicBezTo>
                  <a:pt x="17773" y="3866"/>
                  <a:pt x="17480" y="3632"/>
                  <a:pt x="17227" y="3632"/>
                </a:cubicBezTo>
                <a:cubicBezTo>
                  <a:pt x="17071" y="3632"/>
                  <a:pt x="16929" y="3722"/>
                  <a:pt x="16894" y="3931"/>
                </a:cubicBezTo>
                <a:cubicBezTo>
                  <a:pt x="16780" y="4502"/>
                  <a:pt x="16689" y="5095"/>
                  <a:pt x="16598" y="5666"/>
                </a:cubicBezTo>
                <a:cubicBezTo>
                  <a:pt x="16324" y="5711"/>
                  <a:pt x="16073" y="5963"/>
                  <a:pt x="16232" y="6282"/>
                </a:cubicBezTo>
                <a:cubicBezTo>
                  <a:pt x="16324" y="6442"/>
                  <a:pt x="16392" y="6579"/>
                  <a:pt x="16438" y="6716"/>
                </a:cubicBezTo>
                <a:cubicBezTo>
                  <a:pt x="16415" y="6853"/>
                  <a:pt x="16415" y="6990"/>
                  <a:pt x="16392" y="7127"/>
                </a:cubicBezTo>
                <a:cubicBezTo>
                  <a:pt x="15160" y="5506"/>
                  <a:pt x="13585" y="4410"/>
                  <a:pt x="11827" y="3794"/>
                </a:cubicBezTo>
                <a:cubicBezTo>
                  <a:pt x="10960" y="3292"/>
                  <a:pt x="9978" y="2927"/>
                  <a:pt x="8883" y="2721"/>
                </a:cubicBezTo>
                <a:cubicBezTo>
                  <a:pt x="8296" y="2610"/>
                  <a:pt x="7705" y="2556"/>
                  <a:pt x="7117" y="2556"/>
                </a:cubicBezTo>
                <a:cubicBezTo>
                  <a:pt x="5416" y="2556"/>
                  <a:pt x="3739" y="3009"/>
                  <a:pt x="2263" y="3840"/>
                </a:cubicBezTo>
                <a:cubicBezTo>
                  <a:pt x="2377" y="3634"/>
                  <a:pt x="2492" y="3429"/>
                  <a:pt x="2583" y="3201"/>
                </a:cubicBezTo>
                <a:cubicBezTo>
                  <a:pt x="2857" y="2813"/>
                  <a:pt x="3062" y="2356"/>
                  <a:pt x="3222" y="1900"/>
                </a:cubicBezTo>
                <a:cubicBezTo>
                  <a:pt x="3405" y="1466"/>
                  <a:pt x="3587" y="1032"/>
                  <a:pt x="3770" y="576"/>
                </a:cubicBezTo>
                <a:cubicBezTo>
                  <a:pt x="3878" y="267"/>
                  <a:pt x="3580" y="1"/>
                  <a:pt x="33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6" name="Google Shape;806;p29"/>
          <p:cNvGrpSpPr/>
          <p:nvPr/>
        </p:nvGrpSpPr>
        <p:grpSpPr>
          <a:xfrm rot="6705569">
            <a:off x="797958" y="1349623"/>
            <a:ext cx="806638" cy="421735"/>
            <a:chOff x="1822875" y="1377000"/>
            <a:chExt cx="548075" cy="286550"/>
          </a:xfrm>
        </p:grpSpPr>
        <p:sp>
          <p:nvSpPr>
            <p:cNvPr id="807" name="Google Shape;807;p29"/>
            <p:cNvSpPr/>
            <p:nvPr/>
          </p:nvSpPr>
          <p:spPr>
            <a:xfrm>
              <a:off x="1822875" y="1402500"/>
              <a:ext cx="163425" cy="251950"/>
            </a:xfrm>
            <a:custGeom>
              <a:avLst/>
              <a:gdLst/>
              <a:ahLst/>
              <a:cxnLst/>
              <a:rect l="l" t="t" r="r" b="b"/>
              <a:pathLst>
                <a:path w="6537" h="10078" extrusionOk="0">
                  <a:moveTo>
                    <a:pt x="849" y="1"/>
                  </a:moveTo>
                  <a:cubicBezTo>
                    <a:pt x="528" y="1"/>
                    <a:pt x="193" y="83"/>
                    <a:pt x="100" y="361"/>
                  </a:cubicBezTo>
                  <a:cubicBezTo>
                    <a:pt x="86" y="404"/>
                    <a:pt x="72" y="443"/>
                    <a:pt x="58" y="486"/>
                  </a:cubicBezTo>
                  <a:cubicBezTo>
                    <a:pt x="0" y="657"/>
                    <a:pt x="189" y="853"/>
                    <a:pt x="300" y="945"/>
                  </a:cubicBezTo>
                  <a:lnTo>
                    <a:pt x="300" y="949"/>
                  </a:lnTo>
                  <a:cubicBezTo>
                    <a:pt x="553" y="628"/>
                    <a:pt x="1445" y="589"/>
                    <a:pt x="1784" y="585"/>
                  </a:cubicBezTo>
                  <a:lnTo>
                    <a:pt x="1819" y="585"/>
                  </a:lnTo>
                  <a:cubicBezTo>
                    <a:pt x="2019" y="585"/>
                    <a:pt x="2215" y="593"/>
                    <a:pt x="2408" y="611"/>
                  </a:cubicBezTo>
                  <a:cubicBezTo>
                    <a:pt x="2247" y="322"/>
                    <a:pt x="1705" y="165"/>
                    <a:pt x="1466" y="97"/>
                  </a:cubicBezTo>
                  <a:cubicBezTo>
                    <a:pt x="1423" y="86"/>
                    <a:pt x="1381" y="76"/>
                    <a:pt x="1338" y="61"/>
                  </a:cubicBezTo>
                  <a:cubicBezTo>
                    <a:pt x="1213" y="29"/>
                    <a:pt x="1035" y="1"/>
                    <a:pt x="849" y="1"/>
                  </a:cubicBezTo>
                  <a:close/>
                  <a:moveTo>
                    <a:pt x="1160" y="1456"/>
                  </a:moveTo>
                  <a:cubicBezTo>
                    <a:pt x="1310" y="1538"/>
                    <a:pt x="1455" y="1612"/>
                    <a:pt x="1562" y="1684"/>
                  </a:cubicBezTo>
                  <a:cubicBezTo>
                    <a:pt x="2358" y="2190"/>
                    <a:pt x="3556" y="2668"/>
                    <a:pt x="4187" y="3360"/>
                  </a:cubicBezTo>
                  <a:cubicBezTo>
                    <a:pt x="4804" y="4037"/>
                    <a:pt x="4308" y="4405"/>
                    <a:pt x="3862" y="4989"/>
                  </a:cubicBezTo>
                  <a:cubicBezTo>
                    <a:pt x="3517" y="5446"/>
                    <a:pt x="3171" y="5899"/>
                    <a:pt x="2824" y="6351"/>
                  </a:cubicBezTo>
                  <a:cubicBezTo>
                    <a:pt x="2133" y="7260"/>
                    <a:pt x="1441" y="8170"/>
                    <a:pt x="749" y="9075"/>
                  </a:cubicBezTo>
                  <a:cubicBezTo>
                    <a:pt x="375" y="9571"/>
                    <a:pt x="1423" y="10078"/>
                    <a:pt x="2190" y="10078"/>
                  </a:cubicBezTo>
                  <a:cubicBezTo>
                    <a:pt x="2472" y="10078"/>
                    <a:pt x="2714" y="10010"/>
                    <a:pt x="2835" y="9849"/>
                  </a:cubicBezTo>
                  <a:cubicBezTo>
                    <a:pt x="3759" y="8641"/>
                    <a:pt x="4679" y="7428"/>
                    <a:pt x="5602" y="6220"/>
                  </a:cubicBezTo>
                  <a:cubicBezTo>
                    <a:pt x="5838" y="5909"/>
                    <a:pt x="6237" y="5520"/>
                    <a:pt x="6537" y="5107"/>
                  </a:cubicBezTo>
                  <a:lnTo>
                    <a:pt x="6537" y="5107"/>
                  </a:lnTo>
                  <a:cubicBezTo>
                    <a:pt x="6351" y="5278"/>
                    <a:pt x="6166" y="5435"/>
                    <a:pt x="6012" y="5585"/>
                  </a:cubicBezTo>
                  <a:cubicBezTo>
                    <a:pt x="4939" y="6636"/>
                    <a:pt x="4044" y="7828"/>
                    <a:pt x="3263" y="9111"/>
                  </a:cubicBezTo>
                  <a:cubicBezTo>
                    <a:pt x="3078" y="9414"/>
                    <a:pt x="2365" y="9546"/>
                    <a:pt x="1797" y="9546"/>
                  </a:cubicBezTo>
                  <a:cubicBezTo>
                    <a:pt x="1334" y="9546"/>
                    <a:pt x="967" y="9461"/>
                    <a:pt x="1060" y="9307"/>
                  </a:cubicBezTo>
                  <a:cubicBezTo>
                    <a:pt x="2040" y="7692"/>
                    <a:pt x="3217" y="6391"/>
                    <a:pt x="4536" y="5061"/>
                  </a:cubicBezTo>
                  <a:cubicBezTo>
                    <a:pt x="5546" y="4037"/>
                    <a:pt x="4832" y="3460"/>
                    <a:pt x="3912" y="2764"/>
                  </a:cubicBezTo>
                  <a:cubicBezTo>
                    <a:pt x="3081" y="2133"/>
                    <a:pt x="2197" y="1569"/>
                    <a:pt x="1160" y="145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9"/>
            <p:cNvSpPr/>
            <p:nvPr/>
          </p:nvSpPr>
          <p:spPr>
            <a:xfrm>
              <a:off x="1824750" y="1417750"/>
              <a:ext cx="188550" cy="112450"/>
            </a:xfrm>
            <a:custGeom>
              <a:avLst/>
              <a:gdLst/>
              <a:ahLst/>
              <a:cxnLst/>
              <a:rect l="l" t="t" r="r" b="b"/>
              <a:pathLst>
                <a:path w="7542" h="4498" extrusionOk="0">
                  <a:moveTo>
                    <a:pt x="225" y="339"/>
                  </a:moveTo>
                  <a:cubicBezTo>
                    <a:pt x="215" y="353"/>
                    <a:pt x="203" y="371"/>
                    <a:pt x="193" y="389"/>
                  </a:cubicBezTo>
                  <a:cubicBezTo>
                    <a:pt x="1" y="750"/>
                    <a:pt x="286" y="824"/>
                    <a:pt x="674" y="824"/>
                  </a:cubicBezTo>
                  <a:lnTo>
                    <a:pt x="707" y="824"/>
                  </a:lnTo>
                  <a:cubicBezTo>
                    <a:pt x="835" y="824"/>
                    <a:pt x="960" y="831"/>
                    <a:pt x="1085" y="846"/>
                  </a:cubicBezTo>
                  <a:cubicBezTo>
                    <a:pt x="945" y="767"/>
                    <a:pt x="796" y="685"/>
                    <a:pt x="660" y="592"/>
                  </a:cubicBezTo>
                  <a:cubicBezTo>
                    <a:pt x="521" y="546"/>
                    <a:pt x="404" y="489"/>
                    <a:pt x="321" y="421"/>
                  </a:cubicBezTo>
                  <a:cubicBezTo>
                    <a:pt x="289" y="393"/>
                    <a:pt x="257" y="365"/>
                    <a:pt x="225" y="339"/>
                  </a:cubicBezTo>
                  <a:close/>
                  <a:moveTo>
                    <a:pt x="2333" y="1"/>
                  </a:moveTo>
                  <a:lnTo>
                    <a:pt x="2333" y="1"/>
                  </a:lnTo>
                  <a:cubicBezTo>
                    <a:pt x="2347" y="26"/>
                    <a:pt x="2357" y="54"/>
                    <a:pt x="2364" y="82"/>
                  </a:cubicBezTo>
                  <a:cubicBezTo>
                    <a:pt x="3395" y="739"/>
                    <a:pt x="4426" y="1395"/>
                    <a:pt x="5449" y="2055"/>
                  </a:cubicBezTo>
                  <a:cubicBezTo>
                    <a:pt x="5937" y="2368"/>
                    <a:pt x="6814" y="2786"/>
                    <a:pt x="6865" y="3467"/>
                  </a:cubicBezTo>
                  <a:cubicBezTo>
                    <a:pt x="6886" y="3805"/>
                    <a:pt x="6707" y="4158"/>
                    <a:pt x="6462" y="4497"/>
                  </a:cubicBezTo>
                  <a:cubicBezTo>
                    <a:pt x="7003" y="3997"/>
                    <a:pt x="7542" y="3403"/>
                    <a:pt x="7189" y="2685"/>
                  </a:cubicBezTo>
                  <a:cubicBezTo>
                    <a:pt x="6797" y="1894"/>
                    <a:pt x="5556" y="1209"/>
                    <a:pt x="4821" y="788"/>
                  </a:cubicBezTo>
                  <a:cubicBezTo>
                    <a:pt x="4023" y="329"/>
                    <a:pt x="3210" y="75"/>
                    <a:pt x="2333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9"/>
            <p:cNvSpPr/>
            <p:nvPr/>
          </p:nvSpPr>
          <p:spPr>
            <a:xfrm>
              <a:off x="1830350" y="1417125"/>
              <a:ext cx="166575" cy="224050"/>
            </a:xfrm>
            <a:custGeom>
              <a:avLst/>
              <a:gdLst/>
              <a:ahLst/>
              <a:cxnLst/>
              <a:rect l="l" t="t" r="r" b="b"/>
              <a:pathLst>
                <a:path w="6663" h="8962" extrusionOk="0">
                  <a:moveTo>
                    <a:pt x="1485" y="0"/>
                  </a:moveTo>
                  <a:cubicBezTo>
                    <a:pt x="1146" y="4"/>
                    <a:pt x="254" y="43"/>
                    <a:pt x="1" y="364"/>
                  </a:cubicBezTo>
                  <a:cubicBezTo>
                    <a:pt x="33" y="390"/>
                    <a:pt x="65" y="418"/>
                    <a:pt x="97" y="446"/>
                  </a:cubicBezTo>
                  <a:cubicBezTo>
                    <a:pt x="180" y="514"/>
                    <a:pt x="297" y="571"/>
                    <a:pt x="436" y="617"/>
                  </a:cubicBezTo>
                  <a:cubicBezTo>
                    <a:pt x="572" y="710"/>
                    <a:pt x="721" y="792"/>
                    <a:pt x="861" y="871"/>
                  </a:cubicBezTo>
                  <a:cubicBezTo>
                    <a:pt x="1898" y="984"/>
                    <a:pt x="2782" y="1548"/>
                    <a:pt x="3613" y="2179"/>
                  </a:cubicBezTo>
                  <a:cubicBezTo>
                    <a:pt x="4533" y="2875"/>
                    <a:pt x="5247" y="3452"/>
                    <a:pt x="4237" y="4476"/>
                  </a:cubicBezTo>
                  <a:cubicBezTo>
                    <a:pt x="2918" y="5806"/>
                    <a:pt x="1741" y="7107"/>
                    <a:pt x="761" y="8722"/>
                  </a:cubicBezTo>
                  <a:cubicBezTo>
                    <a:pt x="668" y="8876"/>
                    <a:pt x="1035" y="8961"/>
                    <a:pt x="1498" y="8961"/>
                  </a:cubicBezTo>
                  <a:cubicBezTo>
                    <a:pt x="2066" y="8961"/>
                    <a:pt x="2779" y="8829"/>
                    <a:pt x="2964" y="8526"/>
                  </a:cubicBezTo>
                  <a:cubicBezTo>
                    <a:pt x="3745" y="7243"/>
                    <a:pt x="4640" y="6051"/>
                    <a:pt x="5713" y="5000"/>
                  </a:cubicBezTo>
                  <a:cubicBezTo>
                    <a:pt x="5867" y="4850"/>
                    <a:pt x="6052" y="4693"/>
                    <a:pt x="6238" y="4522"/>
                  </a:cubicBezTo>
                  <a:cubicBezTo>
                    <a:pt x="6483" y="4183"/>
                    <a:pt x="6662" y="3830"/>
                    <a:pt x="6641" y="3492"/>
                  </a:cubicBezTo>
                  <a:cubicBezTo>
                    <a:pt x="6590" y="2811"/>
                    <a:pt x="5713" y="2393"/>
                    <a:pt x="5225" y="2080"/>
                  </a:cubicBezTo>
                  <a:cubicBezTo>
                    <a:pt x="4202" y="1420"/>
                    <a:pt x="3171" y="764"/>
                    <a:pt x="2140" y="107"/>
                  </a:cubicBezTo>
                  <a:cubicBezTo>
                    <a:pt x="2133" y="79"/>
                    <a:pt x="2123" y="51"/>
                    <a:pt x="2109" y="26"/>
                  </a:cubicBezTo>
                  <a:cubicBezTo>
                    <a:pt x="1916" y="8"/>
                    <a:pt x="1720" y="0"/>
                    <a:pt x="1520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9"/>
            <p:cNvSpPr/>
            <p:nvPr/>
          </p:nvSpPr>
          <p:spPr>
            <a:xfrm>
              <a:off x="1983600" y="1387975"/>
              <a:ext cx="118150" cy="230725"/>
            </a:xfrm>
            <a:custGeom>
              <a:avLst/>
              <a:gdLst/>
              <a:ahLst/>
              <a:cxnLst/>
              <a:rect l="l" t="t" r="r" b="b"/>
              <a:pathLst>
                <a:path w="4726" h="9229" extrusionOk="0">
                  <a:moveTo>
                    <a:pt x="425" y="1"/>
                  </a:moveTo>
                  <a:cubicBezTo>
                    <a:pt x="236" y="1"/>
                    <a:pt x="315" y="336"/>
                    <a:pt x="489" y="700"/>
                  </a:cubicBezTo>
                  <a:cubicBezTo>
                    <a:pt x="521" y="478"/>
                    <a:pt x="610" y="282"/>
                    <a:pt x="738" y="144"/>
                  </a:cubicBezTo>
                  <a:cubicBezTo>
                    <a:pt x="596" y="43"/>
                    <a:pt x="493" y="1"/>
                    <a:pt x="425" y="1"/>
                  </a:cubicBezTo>
                  <a:close/>
                  <a:moveTo>
                    <a:pt x="3781" y="4408"/>
                  </a:moveTo>
                  <a:cubicBezTo>
                    <a:pt x="3246" y="4961"/>
                    <a:pt x="2433" y="5588"/>
                    <a:pt x="2236" y="5787"/>
                  </a:cubicBezTo>
                  <a:cubicBezTo>
                    <a:pt x="1534" y="6505"/>
                    <a:pt x="863" y="7247"/>
                    <a:pt x="211" y="8006"/>
                  </a:cubicBezTo>
                  <a:cubicBezTo>
                    <a:pt x="1" y="8248"/>
                    <a:pt x="304" y="8797"/>
                    <a:pt x="685" y="9229"/>
                  </a:cubicBezTo>
                  <a:cubicBezTo>
                    <a:pt x="721" y="9172"/>
                    <a:pt x="764" y="9118"/>
                    <a:pt x="814" y="9065"/>
                  </a:cubicBezTo>
                  <a:cubicBezTo>
                    <a:pt x="1556" y="8316"/>
                    <a:pt x="2297" y="7567"/>
                    <a:pt x="3042" y="6814"/>
                  </a:cubicBezTo>
                  <a:cubicBezTo>
                    <a:pt x="3438" y="6416"/>
                    <a:pt x="4329" y="5792"/>
                    <a:pt x="4726" y="5231"/>
                  </a:cubicBezTo>
                  <a:cubicBezTo>
                    <a:pt x="4469" y="4946"/>
                    <a:pt x="4115" y="4668"/>
                    <a:pt x="3781" y="4408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9"/>
            <p:cNvSpPr/>
            <p:nvPr/>
          </p:nvSpPr>
          <p:spPr>
            <a:xfrm>
              <a:off x="1989850" y="1386450"/>
              <a:ext cx="169475" cy="277100"/>
            </a:xfrm>
            <a:custGeom>
              <a:avLst/>
              <a:gdLst/>
              <a:ahLst/>
              <a:cxnLst/>
              <a:rect l="l" t="t" r="r" b="b"/>
              <a:pathLst>
                <a:path w="6779" h="11084" extrusionOk="0">
                  <a:moveTo>
                    <a:pt x="239" y="761"/>
                  </a:moveTo>
                  <a:lnTo>
                    <a:pt x="239" y="761"/>
                  </a:lnTo>
                  <a:cubicBezTo>
                    <a:pt x="186" y="1142"/>
                    <a:pt x="300" y="1591"/>
                    <a:pt x="660" y="1923"/>
                  </a:cubicBezTo>
                  <a:cubicBezTo>
                    <a:pt x="1377" y="2575"/>
                    <a:pt x="2090" y="3231"/>
                    <a:pt x="2803" y="3884"/>
                  </a:cubicBezTo>
                  <a:cubicBezTo>
                    <a:pt x="2992" y="4059"/>
                    <a:pt x="3256" y="4255"/>
                    <a:pt x="3531" y="4469"/>
                  </a:cubicBezTo>
                  <a:cubicBezTo>
                    <a:pt x="3698" y="4301"/>
                    <a:pt x="3837" y="4137"/>
                    <a:pt x="3926" y="3998"/>
                  </a:cubicBezTo>
                  <a:cubicBezTo>
                    <a:pt x="2927" y="3171"/>
                    <a:pt x="1854" y="2415"/>
                    <a:pt x="842" y="1620"/>
                  </a:cubicBezTo>
                  <a:cubicBezTo>
                    <a:pt x="653" y="1470"/>
                    <a:pt x="403" y="1103"/>
                    <a:pt x="239" y="761"/>
                  </a:cubicBezTo>
                  <a:close/>
                  <a:moveTo>
                    <a:pt x="945" y="1"/>
                  </a:moveTo>
                  <a:cubicBezTo>
                    <a:pt x="767" y="1"/>
                    <a:pt x="610" y="76"/>
                    <a:pt x="488" y="205"/>
                  </a:cubicBezTo>
                  <a:cubicBezTo>
                    <a:pt x="536" y="233"/>
                    <a:pt x="582" y="269"/>
                    <a:pt x="635" y="311"/>
                  </a:cubicBezTo>
                  <a:cubicBezTo>
                    <a:pt x="1737" y="1174"/>
                    <a:pt x="2860" y="2023"/>
                    <a:pt x="3944" y="2907"/>
                  </a:cubicBezTo>
                  <a:cubicBezTo>
                    <a:pt x="4568" y="3417"/>
                    <a:pt x="5413" y="4056"/>
                    <a:pt x="5570" y="4915"/>
                  </a:cubicBezTo>
                  <a:cubicBezTo>
                    <a:pt x="5738" y="5817"/>
                    <a:pt x="4700" y="6373"/>
                    <a:pt x="4126" y="6929"/>
                  </a:cubicBezTo>
                  <a:cubicBezTo>
                    <a:pt x="3167" y="7860"/>
                    <a:pt x="2261" y="8837"/>
                    <a:pt x="1391" y="9849"/>
                  </a:cubicBezTo>
                  <a:cubicBezTo>
                    <a:pt x="1362" y="9882"/>
                    <a:pt x="1327" y="9896"/>
                    <a:pt x="1280" y="9896"/>
                  </a:cubicBezTo>
                  <a:cubicBezTo>
                    <a:pt x="1081" y="9896"/>
                    <a:pt x="735" y="9628"/>
                    <a:pt x="435" y="9290"/>
                  </a:cubicBezTo>
                  <a:lnTo>
                    <a:pt x="435" y="9290"/>
                  </a:lnTo>
                  <a:cubicBezTo>
                    <a:pt x="1" y="10007"/>
                    <a:pt x="792" y="11083"/>
                    <a:pt x="1530" y="11083"/>
                  </a:cubicBezTo>
                  <a:cubicBezTo>
                    <a:pt x="1719" y="11083"/>
                    <a:pt x="1905" y="11016"/>
                    <a:pt x="2065" y="10851"/>
                  </a:cubicBezTo>
                  <a:cubicBezTo>
                    <a:pt x="3056" y="9853"/>
                    <a:pt x="4044" y="8851"/>
                    <a:pt x="5035" y="7853"/>
                  </a:cubicBezTo>
                  <a:cubicBezTo>
                    <a:pt x="5670" y="7207"/>
                    <a:pt x="6778" y="6465"/>
                    <a:pt x="6643" y="5432"/>
                  </a:cubicBezTo>
                  <a:cubicBezTo>
                    <a:pt x="6522" y="4533"/>
                    <a:pt x="5509" y="3891"/>
                    <a:pt x="4903" y="3335"/>
                  </a:cubicBezTo>
                  <a:cubicBezTo>
                    <a:pt x="3801" y="2326"/>
                    <a:pt x="2696" y="1317"/>
                    <a:pt x="1594" y="304"/>
                  </a:cubicBezTo>
                  <a:cubicBezTo>
                    <a:pt x="1359" y="90"/>
                    <a:pt x="1138" y="1"/>
                    <a:pt x="945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9"/>
            <p:cNvSpPr/>
            <p:nvPr/>
          </p:nvSpPr>
          <p:spPr>
            <a:xfrm>
              <a:off x="1995825" y="1391550"/>
              <a:ext cx="137475" cy="242325"/>
            </a:xfrm>
            <a:custGeom>
              <a:avLst/>
              <a:gdLst/>
              <a:ahLst/>
              <a:cxnLst/>
              <a:rect l="l" t="t" r="r" b="b"/>
              <a:pathLst>
                <a:path w="5499" h="9693" extrusionOk="0">
                  <a:moveTo>
                    <a:pt x="249" y="1"/>
                  </a:moveTo>
                  <a:cubicBezTo>
                    <a:pt x="121" y="139"/>
                    <a:pt x="32" y="335"/>
                    <a:pt x="0" y="557"/>
                  </a:cubicBezTo>
                  <a:cubicBezTo>
                    <a:pt x="164" y="899"/>
                    <a:pt x="414" y="1266"/>
                    <a:pt x="603" y="1416"/>
                  </a:cubicBezTo>
                  <a:cubicBezTo>
                    <a:pt x="1615" y="2211"/>
                    <a:pt x="2688" y="2967"/>
                    <a:pt x="3687" y="3794"/>
                  </a:cubicBezTo>
                  <a:cubicBezTo>
                    <a:pt x="3598" y="3933"/>
                    <a:pt x="3459" y="4097"/>
                    <a:pt x="3292" y="4265"/>
                  </a:cubicBezTo>
                  <a:cubicBezTo>
                    <a:pt x="3626" y="4525"/>
                    <a:pt x="3980" y="4803"/>
                    <a:pt x="4237" y="5088"/>
                  </a:cubicBezTo>
                  <a:cubicBezTo>
                    <a:pt x="3840" y="5649"/>
                    <a:pt x="2949" y="6273"/>
                    <a:pt x="2553" y="6671"/>
                  </a:cubicBezTo>
                  <a:cubicBezTo>
                    <a:pt x="1808" y="7424"/>
                    <a:pt x="1067" y="8173"/>
                    <a:pt x="325" y="8922"/>
                  </a:cubicBezTo>
                  <a:cubicBezTo>
                    <a:pt x="275" y="8975"/>
                    <a:pt x="232" y="9029"/>
                    <a:pt x="196" y="9086"/>
                  </a:cubicBezTo>
                  <a:cubicBezTo>
                    <a:pt x="496" y="9424"/>
                    <a:pt x="842" y="9692"/>
                    <a:pt x="1041" y="9692"/>
                  </a:cubicBezTo>
                  <a:cubicBezTo>
                    <a:pt x="1088" y="9692"/>
                    <a:pt x="1123" y="9678"/>
                    <a:pt x="1152" y="9645"/>
                  </a:cubicBezTo>
                  <a:cubicBezTo>
                    <a:pt x="2022" y="8633"/>
                    <a:pt x="2928" y="7656"/>
                    <a:pt x="3887" y="6725"/>
                  </a:cubicBezTo>
                  <a:cubicBezTo>
                    <a:pt x="4461" y="6169"/>
                    <a:pt x="5499" y="5613"/>
                    <a:pt x="5331" y="4711"/>
                  </a:cubicBezTo>
                  <a:cubicBezTo>
                    <a:pt x="5174" y="3852"/>
                    <a:pt x="4329" y="3213"/>
                    <a:pt x="3705" y="2703"/>
                  </a:cubicBezTo>
                  <a:cubicBezTo>
                    <a:pt x="2621" y="1819"/>
                    <a:pt x="1498" y="970"/>
                    <a:pt x="396" y="107"/>
                  </a:cubicBezTo>
                  <a:cubicBezTo>
                    <a:pt x="343" y="65"/>
                    <a:pt x="297" y="29"/>
                    <a:pt x="24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9"/>
            <p:cNvSpPr/>
            <p:nvPr/>
          </p:nvSpPr>
          <p:spPr>
            <a:xfrm>
              <a:off x="2127325" y="1397150"/>
              <a:ext cx="167675" cy="219250"/>
            </a:xfrm>
            <a:custGeom>
              <a:avLst/>
              <a:gdLst/>
              <a:ahLst/>
              <a:cxnLst/>
              <a:rect l="l" t="t" r="r" b="b"/>
              <a:pathLst>
                <a:path w="6707" h="8770" extrusionOk="0">
                  <a:moveTo>
                    <a:pt x="374" y="1"/>
                  </a:moveTo>
                  <a:cubicBezTo>
                    <a:pt x="292" y="12"/>
                    <a:pt x="214" y="26"/>
                    <a:pt x="132" y="47"/>
                  </a:cubicBezTo>
                  <a:cubicBezTo>
                    <a:pt x="107" y="68"/>
                    <a:pt x="86" y="90"/>
                    <a:pt x="60" y="111"/>
                  </a:cubicBezTo>
                  <a:cubicBezTo>
                    <a:pt x="0" y="389"/>
                    <a:pt x="50" y="435"/>
                    <a:pt x="217" y="661"/>
                  </a:cubicBezTo>
                  <a:cubicBezTo>
                    <a:pt x="520" y="1070"/>
                    <a:pt x="1337" y="1409"/>
                    <a:pt x="1921" y="1409"/>
                  </a:cubicBezTo>
                  <a:cubicBezTo>
                    <a:pt x="2015" y="1409"/>
                    <a:pt x="2100" y="1403"/>
                    <a:pt x="2178" y="1385"/>
                  </a:cubicBezTo>
                  <a:cubicBezTo>
                    <a:pt x="2225" y="1373"/>
                    <a:pt x="2275" y="1363"/>
                    <a:pt x="2321" y="1352"/>
                  </a:cubicBezTo>
                  <a:cubicBezTo>
                    <a:pt x="2456" y="1320"/>
                    <a:pt x="2424" y="1231"/>
                    <a:pt x="2328" y="1124"/>
                  </a:cubicBezTo>
                  <a:lnTo>
                    <a:pt x="2328" y="1124"/>
                  </a:lnTo>
                  <a:cubicBezTo>
                    <a:pt x="3676" y="1598"/>
                    <a:pt x="5006" y="2251"/>
                    <a:pt x="6318" y="2857"/>
                  </a:cubicBezTo>
                  <a:cubicBezTo>
                    <a:pt x="4863" y="3666"/>
                    <a:pt x="3583" y="4686"/>
                    <a:pt x="2489" y="5906"/>
                  </a:cubicBezTo>
                  <a:cubicBezTo>
                    <a:pt x="3843" y="4768"/>
                    <a:pt x="5245" y="3702"/>
                    <a:pt x="6707" y="2708"/>
                  </a:cubicBezTo>
                  <a:cubicBezTo>
                    <a:pt x="4892" y="1873"/>
                    <a:pt x="3027" y="1153"/>
                    <a:pt x="1123" y="529"/>
                  </a:cubicBezTo>
                  <a:cubicBezTo>
                    <a:pt x="802" y="425"/>
                    <a:pt x="538" y="218"/>
                    <a:pt x="374" y="1"/>
                  </a:cubicBezTo>
                  <a:close/>
                  <a:moveTo>
                    <a:pt x="1761" y="6786"/>
                  </a:moveTo>
                  <a:cubicBezTo>
                    <a:pt x="1519" y="7104"/>
                    <a:pt x="1284" y="7436"/>
                    <a:pt x="1062" y="7774"/>
                  </a:cubicBezTo>
                  <a:cubicBezTo>
                    <a:pt x="905" y="8024"/>
                    <a:pt x="2214" y="8769"/>
                    <a:pt x="2867" y="8769"/>
                  </a:cubicBezTo>
                  <a:cubicBezTo>
                    <a:pt x="3009" y="8769"/>
                    <a:pt x="3124" y="8733"/>
                    <a:pt x="3177" y="8644"/>
                  </a:cubicBezTo>
                  <a:cubicBezTo>
                    <a:pt x="3455" y="8216"/>
                    <a:pt x="3751" y="7806"/>
                    <a:pt x="4068" y="7414"/>
                  </a:cubicBezTo>
                  <a:lnTo>
                    <a:pt x="4068" y="7414"/>
                  </a:lnTo>
                  <a:cubicBezTo>
                    <a:pt x="3932" y="7528"/>
                    <a:pt x="3801" y="7642"/>
                    <a:pt x="3669" y="7757"/>
                  </a:cubicBezTo>
                  <a:cubicBezTo>
                    <a:pt x="3583" y="7831"/>
                    <a:pt x="3462" y="7864"/>
                    <a:pt x="3326" y="7864"/>
                  </a:cubicBezTo>
                  <a:cubicBezTo>
                    <a:pt x="2749" y="7864"/>
                    <a:pt x="1857" y="7275"/>
                    <a:pt x="1761" y="678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9"/>
            <p:cNvSpPr/>
            <p:nvPr/>
          </p:nvSpPr>
          <p:spPr>
            <a:xfrm>
              <a:off x="2129450" y="1377000"/>
              <a:ext cx="241500" cy="205525"/>
            </a:xfrm>
            <a:custGeom>
              <a:avLst/>
              <a:gdLst/>
              <a:ahLst/>
              <a:cxnLst/>
              <a:rect l="l" t="t" r="r" b="b"/>
              <a:pathLst>
                <a:path w="9660" h="8221" extrusionOk="0">
                  <a:moveTo>
                    <a:pt x="2404" y="6712"/>
                  </a:moveTo>
                  <a:lnTo>
                    <a:pt x="2404" y="6712"/>
                  </a:lnTo>
                  <a:cubicBezTo>
                    <a:pt x="2204" y="6883"/>
                    <a:pt x="2004" y="7051"/>
                    <a:pt x="1808" y="7225"/>
                  </a:cubicBezTo>
                  <a:cubicBezTo>
                    <a:pt x="1687" y="7329"/>
                    <a:pt x="1651" y="7457"/>
                    <a:pt x="1676" y="7592"/>
                  </a:cubicBezTo>
                  <a:cubicBezTo>
                    <a:pt x="1908" y="7289"/>
                    <a:pt x="2150" y="6993"/>
                    <a:pt x="2404" y="6712"/>
                  </a:cubicBezTo>
                  <a:close/>
                  <a:moveTo>
                    <a:pt x="518" y="1"/>
                  </a:moveTo>
                  <a:cubicBezTo>
                    <a:pt x="7" y="1"/>
                    <a:pt x="1" y="422"/>
                    <a:pt x="289" y="807"/>
                  </a:cubicBezTo>
                  <a:cubicBezTo>
                    <a:pt x="381" y="792"/>
                    <a:pt x="475" y="789"/>
                    <a:pt x="567" y="789"/>
                  </a:cubicBezTo>
                  <a:cubicBezTo>
                    <a:pt x="1416" y="789"/>
                    <a:pt x="2243" y="1274"/>
                    <a:pt x="3017" y="1605"/>
                  </a:cubicBezTo>
                  <a:cubicBezTo>
                    <a:pt x="4600" y="2280"/>
                    <a:pt x="6184" y="2957"/>
                    <a:pt x="7767" y="3634"/>
                  </a:cubicBezTo>
                  <a:cubicBezTo>
                    <a:pt x="7827" y="3663"/>
                    <a:pt x="9015" y="4237"/>
                    <a:pt x="8626" y="4437"/>
                  </a:cubicBezTo>
                  <a:cubicBezTo>
                    <a:pt x="6800" y="5378"/>
                    <a:pt x="5246" y="6644"/>
                    <a:pt x="3983" y="8220"/>
                  </a:cubicBezTo>
                  <a:cubicBezTo>
                    <a:pt x="5623" y="6822"/>
                    <a:pt x="7346" y="5535"/>
                    <a:pt x="9150" y="4351"/>
                  </a:cubicBezTo>
                  <a:cubicBezTo>
                    <a:pt x="9660" y="4016"/>
                    <a:pt x="8786" y="3321"/>
                    <a:pt x="8533" y="3196"/>
                  </a:cubicBezTo>
                  <a:cubicBezTo>
                    <a:pt x="6105" y="1983"/>
                    <a:pt x="3616" y="942"/>
                    <a:pt x="1038" y="97"/>
                  </a:cubicBezTo>
                  <a:cubicBezTo>
                    <a:pt x="824" y="30"/>
                    <a:pt x="653" y="1"/>
                    <a:pt x="518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9"/>
            <p:cNvSpPr/>
            <p:nvPr/>
          </p:nvSpPr>
          <p:spPr>
            <a:xfrm>
              <a:off x="2136675" y="1396700"/>
              <a:ext cx="218150" cy="197050"/>
            </a:xfrm>
            <a:custGeom>
              <a:avLst/>
              <a:gdLst/>
              <a:ahLst/>
              <a:cxnLst/>
              <a:rect l="l" t="t" r="r" b="b"/>
              <a:pathLst>
                <a:path w="8726" h="7882" extrusionOk="0">
                  <a:moveTo>
                    <a:pt x="278" y="1"/>
                  </a:moveTo>
                  <a:cubicBezTo>
                    <a:pt x="186" y="1"/>
                    <a:pt x="92" y="4"/>
                    <a:pt x="0" y="19"/>
                  </a:cubicBezTo>
                  <a:cubicBezTo>
                    <a:pt x="164" y="236"/>
                    <a:pt x="428" y="443"/>
                    <a:pt x="749" y="547"/>
                  </a:cubicBezTo>
                  <a:cubicBezTo>
                    <a:pt x="2653" y="1171"/>
                    <a:pt x="4518" y="1891"/>
                    <a:pt x="6333" y="2726"/>
                  </a:cubicBezTo>
                  <a:cubicBezTo>
                    <a:pt x="4871" y="3720"/>
                    <a:pt x="3469" y="4786"/>
                    <a:pt x="2115" y="5924"/>
                  </a:cubicBezTo>
                  <a:cubicBezTo>
                    <a:pt x="1861" y="6205"/>
                    <a:pt x="1619" y="6501"/>
                    <a:pt x="1387" y="6804"/>
                  </a:cubicBezTo>
                  <a:cubicBezTo>
                    <a:pt x="1483" y="7293"/>
                    <a:pt x="2375" y="7882"/>
                    <a:pt x="2952" y="7882"/>
                  </a:cubicBezTo>
                  <a:cubicBezTo>
                    <a:pt x="3088" y="7882"/>
                    <a:pt x="3209" y="7849"/>
                    <a:pt x="3295" y="7775"/>
                  </a:cubicBezTo>
                  <a:cubicBezTo>
                    <a:pt x="3427" y="7660"/>
                    <a:pt x="3558" y="7546"/>
                    <a:pt x="3694" y="7432"/>
                  </a:cubicBezTo>
                  <a:cubicBezTo>
                    <a:pt x="4957" y="5856"/>
                    <a:pt x="6511" y="4590"/>
                    <a:pt x="8337" y="3649"/>
                  </a:cubicBezTo>
                  <a:cubicBezTo>
                    <a:pt x="8726" y="3449"/>
                    <a:pt x="7538" y="2875"/>
                    <a:pt x="7478" y="2846"/>
                  </a:cubicBezTo>
                  <a:cubicBezTo>
                    <a:pt x="5895" y="2169"/>
                    <a:pt x="4311" y="1492"/>
                    <a:pt x="2728" y="817"/>
                  </a:cubicBezTo>
                  <a:cubicBezTo>
                    <a:pt x="1954" y="486"/>
                    <a:pt x="1127" y="1"/>
                    <a:pt x="278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8" name="Google Shape;2368;p56"/>
          <p:cNvGrpSpPr/>
          <p:nvPr/>
        </p:nvGrpSpPr>
        <p:grpSpPr>
          <a:xfrm flipH="1">
            <a:off x="720004" y="1860988"/>
            <a:ext cx="1028643" cy="176025"/>
            <a:chOff x="4345425" y="2175475"/>
            <a:chExt cx="800750" cy="176025"/>
          </a:xfrm>
        </p:grpSpPr>
        <p:sp>
          <p:nvSpPr>
            <p:cNvPr id="2369" name="Google Shape;2369;p56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6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1" name="Google Shape;2371;p56"/>
          <p:cNvGrpSpPr/>
          <p:nvPr/>
        </p:nvGrpSpPr>
        <p:grpSpPr>
          <a:xfrm rot="-166947" flipH="1">
            <a:off x="724049" y="2323047"/>
            <a:ext cx="676310" cy="176021"/>
            <a:chOff x="4345425" y="2175475"/>
            <a:chExt cx="800750" cy="176025"/>
          </a:xfrm>
        </p:grpSpPr>
        <p:sp>
          <p:nvSpPr>
            <p:cNvPr id="2372" name="Google Shape;2372;p56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6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4" name="Google Shape;2374;p56"/>
          <p:cNvSpPr txBox="1">
            <a:spLocks noGrp="1"/>
          </p:cNvSpPr>
          <p:nvPr>
            <p:ph type="subTitle" idx="1"/>
          </p:nvPr>
        </p:nvSpPr>
        <p:spPr>
          <a:xfrm>
            <a:off x="702895" y="2715785"/>
            <a:ext cx="2950551" cy="159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500" dirty="0" smtClean="0"/>
              <a:t>出現平手提示</a:t>
            </a:r>
            <a:endParaRPr sz="3500" dirty="0"/>
          </a:p>
        </p:txBody>
      </p:sp>
      <p:sp>
        <p:nvSpPr>
          <p:cNvPr id="2375" name="Google Shape;2375;p56"/>
          <p:cNvSpPr txBox="1">
            <a:spLocks noGrp="1"/>
          </p:cNvSpPr>
          <p:nvPr>
            <p:ph type="title"/>
          </p:nvPr>
        </p:nvSpPr>
        <p:spPr>
          <a:xfrm>
            <a:off x="598213" y="887743"/>
            <a:ext cx="1621200" cy="9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牌發完後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76" name="Google Shape;2376;p56"/>
          <p:cNvGrpSpPr/>
          <p:nvPr/>
        </p:nvGrpSpPr>
        <p:grpSpPr>
          <a:xfrm>
            <a:off x="5904227" y="1124124"/>
            <a:ext cx="2105525" cy="2895263"/>
            <a:chOff x="1835466" y="929768"/>
            <a:chExt cx="2388300" cy="3284100"/>
          </a:xfrm>
        </p:grpSpPr>
        <p:sp>
          <p:nvSpPr>
            <p:cNvPr id="2377" name="Google Shape;2377;p56"/>
            <p:cNvSpPr/>
            <p:nvPr/>
          </p:nvSpPr>
          <p:spPr>
            <a:xfrm>
              <a:off x="1835466" y="929768"/>
              <a:ext cx="2388300" cy="3284100"/>
            </a:xfrm>
            <a:prstGeom prst="roundRect">
              <a:avLst>
                <a:gd name="adj" fmla="val 484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8" name="Google Shape;2378;p56"/>
            <p:cNvSpPr/>
            <p:nvPr/>
          </p:nvSpPr>
          <p:spPr>
            <a:xfrm>
              <a:off x="2010540" y="1124747"/>
              <a:ext cx="2038200" cy="29091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6"/>
            <p:cNvSpPr/>
            <p:nvPr/>
          </p:nvSpPr>
          <p:spPr>
            <a:xfrm>
              <a:off x="2947422" y="4067543"/>
              <a:ext cx="164400" cy="975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1" name="Google Shape;2381;p56"/>
          <p:cNvGrpSpPr/>
          <p:nvPr/>
        </p:nvGrpSpPr>
        <p:grpSpPr>
          <a:xfrm>
            <a:off x="2519975" y="1386150"/>
            <a:ext cx="639525" cy="438000"/>
            <a:chOff x="5501450" y="2545600"/>
            <a:chExt cx="639525" cy="438000"/>
          </a:xfrm>
        </p:grpSpPr>
        <p:sp>
          <p:nvSpPr>
            <p:cNvPr id="2382" name="Google Shape;2382;p56"/>
            <p:cNvSpPr/>
            <p:nvPr/>
          </p:nvSpPr>
          <p:spPr>
            <a:xfrm>
              <a:off x="5501450" y="2545600"/>
              <a:ext cx="639525" cy="438000"/>
            </a:xfrm>
            <a:custGeom>
              <a:avLst/>
              <a:gdLst/>
              <a:ahLst/>
              <a:cxnLst/>
              <a:rect l="l" t="t" r="r" b="b"/>
              <a:pathLst>
                <a:path w="25581" h="17520" extrusionOk="0">
                  <a:moveTo>
                    <a:pt x="2054" y="916"/>
                  </a:moveTo>
                  <a:cubicBezTo>
                    <a:pt x="4249" y="1273"/>
                    <a:pt x="6534" y="1376"/>
                    <a:pt x="8837" y="1376"/>
                  </a:cubicBezTo>
                  <a:cubicBezTo>
                    <a:pt x="11993" y="1376"/>
                    <a:pt x="15185" y="1183"/>
                    <a:pt x="18229" y="1183"/>
                  </a:cubicBezTo>
                  <a:cubicBezTo>
                    <a:pt x="18767" y="1183"/>
                    <a:pt x="19366" y="1142"/>
                    <a:pt x="19969" y="1142"/>
                  </a:cubicBezTo>
                  <a:cubicBezTo>
                    <a:pt x="21476" y="1142"/>
                    <a:pt x="23008" y="1398"/>
                    <a:pt x="23668" y="3189"/>
                  </a:cubicBezTo>
                  <a:cubicBezTo>
                    <a:pt x="24139" y="4443"/>
                    <a:pt x="23998" y="6292"/>
                    <a:pt x="24045" y="7625"/>
                  </a:cubicBezTo>
                  <a:cubicBezTo>
                    <a:pt x="24154" y="10242"/>
                    <a:pt x="24076" y="12876"/>
                    <a:pt x="23904" y="15493"/>
                  </a:cubicBezTo>
                  <a:cubicBezTo>
                    <a:pt x="19549" y="16044"/>
                    <a:pt x="15184" y="16308"/>
                    <a:pt x="10802" y="16308"/>
                  </a:cubicBezTo>
                  <a:cubicBezTo>
                    <a:pt x="9570" y="16308"/>
                    <a:pt x="8336" y="16287"/>
                    <a:pt x="7101" y="16246"/>
                  </a:cubicBezTo>
                  <a:cubicBezTo>
                    <a:pt x="5141" y="16167"/>
                    <a:pt x="2398" y="16543"/>
                    <a:pt x="1505" y="14036"/>
                  </a:cubicBezTo>
                  <a:cubicBezTo>
                    <a:pt x="1066" y="12782"/>
                    <a:pt x="1270" y="10916"/>
                    <a:pt x="1207" y="9600"/>
                  </a:cubicBezTo>
                  <a:cubicBezTo>
                    <a:pt x="1160" y="8659"/>
                    <a:pt x="235" y="1700"/>
                    <a:pt x="2054" y="916"/>
                  </a:cubicBezTo>
                  <a:close/>
                  <a:moveTo>
                    <a:pt x="1928" y="0"/>
                  </a:moveTo>
                  <a:cubicBezTo>
                    <a:pt x="478" y="0"/>
                    <a:pt x="29" y="2119"/>
                    <a:pt x="16" y="3518"/>
                  </a:cubicBezTo>
                  <a:cubicBezTo>
                    <a:pt x="0" y="5869"/>
                    <a:pt x="204" y="8252"/>
                    <a:pt x="282" y="10603"/>
                  </a:cubicBezTo>
                  <a:cubicBezTo>
                    <a:pt x="345" y="12139"/>
                    <a:pt x="157" y="14098"/>
                    <a:pt x="1003" y="15462"/>
                  </a:cubicBezTo>
                  <a:cubicBezTo>
                    <a:pt x="2119" y="17247"/>
                    <a:pt x="4806" y="17520"/>
                    <a:pt x="7212" y="17520"/>
                  </a:cubicBezTo>
                  <a:cubicBezTo>
                    <a:pt x="8268" y="17520"/>
                    <a:pt x="9269" y="17467"/>
                    <a:pt x="10061" y="17467"/>
                  </a:cubicBezTo>
                  <a:cubicBezTo>
                    <a:pt x="10126" y="17467"/>
                    <a:pt x="10189" y="17468"/>
                    <a:pt x="10251" y="17468"/>
                  </a:cubicBezTo>
                  <a:cubicBezTo>
                    <a:pt x="10550" y="17471"/>
                    <a:pt x="10848" y="17473"/>
                    <a:pt x="11146" y="17473"/>
                  </a:cubicBezTo>
                  <a:cubicBezTo>
                    <a:pt x="15785" y="17473"/>
                    <a:pt x="20422" y="17132"/>
                    <a:pt x="25016" y="16528"/>
                  </a:cubicBezTo>
                  <a:cubicBezTo>
                    <a:pt x="25581" y="16449"/>
                    <a:pt x="25549" y="15791"/>
                    <a:pt x="25189" y="15509"/>
                  </a:cubicBezTo>
                  <a:cubicBezTo>
                    <a:pt x="25440" y="11857"/>
                    <a:pt x="25534" y="8126"/>
                    <a:pt x="25110" y="4490"/>
                  </a:cubicBezTo>
                  <a:cubicBezTo>
                    <a:pt x="24907" y="2766"/>
                    <a:pt x="24515" y="995"/>
                    <a:pt x="22728" y="305"/>
                  </a:cubicBezTo>
                  <a:cubicBezTo>
                    <a:pt x="22098" y="64"/>
                    <a:pt x="21403" y="15"/>
                    <a:pt x="20716" y="15"/>
                  </a:cubicBezTo>
                  <a:cubicBezTo>
                    <a:pt x="20240" y="15"/>
                    <a:pt x="19769" y="38"/>
                    <a:pt x="19327" y="38"/>
                  </a:cubicBezTo>
                  <a:cubicBezTo>
                    <a:pt x="17132" y="38"/>
                    <a:pt x="14954" y="70"/>
                    <a:pt x="12759" y="70"/>
                  </a:cubicBezTo>
                  <a:cubicBezTo>
                    <a:pt x="12545" y="72"/>
                    <a:pt x="12330" y="73"/>
                    <a:pt x="12115" y="73"/>
                  </a:cubicBezTo>
                  <a:cubicBezTo>
                    <a:pt x="10641" y="73"/>
                    <a:pt x="9140" y="30"/>
                    <a:pt x="7640" y="30"/>
                  </a:cubicBezTo>
                  <a:cubicBezTo>
                    <a:pt x="6052" y="30"/>
                    <a:pt x="4466" y="78"/>
                    <a:pt x="2916" y="274"/>
                  </a:cubicBezTo>
                  <a:cubicBezTo>
                    <a:pt x="2544" y="84"/>
                    <a:pt x="2216" y="0"/>
                    <a:pt x="1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6"/>
            <p:cNvSpPr/>
            <p:nvPr/>
          </p:nvSpPr>
          <p:spPr>
            <a:xfrm>
              <a:off x="5714775" y="2654925"/>
              <a:ext cx="280075" cy="257600"/>
            </a:xfrm>
            <a:custGeom>
              <a:avLst/>
              <a:gdLst/>
              <a:ahLst/>
              <a:cxnLst/>
              <a:rect l="l" t="t" r="r" b="b"/>
              <a:pathLst>
                <a:path w="11203" h="10304" extrusionOk="0">
                  <a:moveTo>
                    <a:pt x="652" y="289"/>
                  </a:moveTo>
                  <a:cubicBezTo>
                    <a:pt x="809" y="415"/>
                    <a:pt x="966" y="540"/>
                    <a:pt x="1138" y="650"/>
                  </a:cubicBezTo>
                  <a:cubicBezTo>
                    <a:pt x="1076" y="697"/>
                    <a:pt x="1044" y="775"/>
                    <a:pt x="1029" y="854"/>
                  </a:cubicBezTo>
                  <a:cubicBezTo>
                    <a:pt x="1029" y="1042"/>
                    <a:pt x="1044" y="1214"/>
                    <a:pt x="1044" y="1387"/>
                  </a:cubicBezTo>
                  <a:cubicBezTo>
                    <a:pt x="919" y="1449"/>
                    <a:pt x="825" y="1543"/>
                    <a:pt x="778" y="1669"/>
                  </a:cubicBezTo>
                  <a:cubicBezTo>
                    <a:pt x="746" y="1214"/>
                    <a:pt x="699" y="760"/>
                    <a:pt x="652" y="305"/>
                  </a:cubicBezTo>
                  <a:cubicBezTo>
                    <a:pt x="652" y="305"/>
                    <a:pt x="652" y="289"/>
                    <a:pt x="652" y="289"/>
                  </a:cubicBezTo>
                  <a:close/>
                  <a:moveTo>
                    <a:pt x="5778" y="4208"/>
                  </a:moveTo>
                  <a:lnTo>
                    <a:pt x="5778" y="4208"/>
                  </a:lnTo>
                  <a:cubicBezTo>
                    <a:pt x="6217" y="4333"/>
                    <a:pt x="6671" y="4443"/>
                    <a:pt x="7126" y="4521"/>
                  </a:cubicBezTo>
                  <a:cubicBezTo>
                    <a:pt x="7142" y="4537"/>
                    <a:pt x="7142" y="4537"/>
                    <a:pt x="7157" y="4553"/>
                  </a:cubicBezTo>
                  <a:cubicBezTo>
                    <a:pt x="6844" y="4725"/>
                    <a:pt x="6530" y="4913"/>
                    <a:pt x="6232" y="5101"/>
                  </a:cubicBezTo>
                  <a:cubicBezTo>
                    <a:pt x="6138" y="4804"/>
                    <a:pt x="5966" y="4490"/>
                    <a:pt x="5778" y="4208"/>
                  </a:cubicBezTo>
                  <a:close/>
                  <a:moveTo>
                    <a:pt x="840" y="2296"/>
                  </a:moveTo>
                  <a:lnTo>
                    <a:pt x="840" y="2296"/>
                  </a:lnTo>
                  <a:cubicBezTo>
                    <a:pt x="919" y="2672"/>
                    <a:pt x="1013" y="3032"/>
                    <a:pt x="1076" y="3393"/>
                  </a:cubicBezTo>
                  <a:cubicBezTo>
                    <a:pt x="1123" y="4694"/>
                    <a:pt x="1201" y="5995"/>
                    <a:pt x="1264" y="7280"/>
                  </a:cubicBezTo>
                  <a:cubicBezTo>
                    <a:pt x="1279" y="7500"/>
                    <a:pt x="1436" y="7641"/>
                    <a:pt x="1609" y="7688"/>
                  </a:cubicBezTo>
                  <a:cubicBezTo>
                    <a:pt x="1624" y="7923"/>
                    <a:pt x="1656" y="8142"/>
                    <a:pt x="1671" y="8377"/>
                  </a:cubicBezTo>
                  <a:cubicBezTo>
                    <a:pt x="1671" y="8503"/>
                    <a:pt x="1734" y="8612"/>
                    <a:pt x="1812" y="8706"/>
                  </a:cubicBezTo>
                  <a:cubicBezTo>
                    <a:pt x="1781" y="8753"/>
                    <a:pt x="1765" y="8801"/>
                    <a:pt x="1734" y="8848"/>
                  </a:cubicBezTo>
                  <a:cubicBezTo>
                    <a:pt x="1718" y="8910"/>
                    <a:pt x="1718" y="8957"/>
                    <a:pt x="1703" y="9004"/>
                  </a:cubicBezTo>
                  <a:cubicBezTo>
                    <a:pt x="1577" y="9130"/>
                    <a:pt x="1436" y="9239"/>
                    <a:pt x="1295" y="9365"/>
                  </a:cubicBezTo>
                  <a:cubicBezTo>
                    <a:pt x="1154" y="7014"/>
                    <a:pt x="1029" y="4647"/>
                    <a:pt x="840" y="2296"/>
                  </a:cubicBezTo>
                  <a:close/>
                  <a:moveTo>
                    <a:pt x="299" y="0"/>
                  </a:moveTo>
                  <a:cubicBezTo>
                    <a:pt x="146" y="0"/>
                    <a:pt x="0" y="102"/>
                    <a:pt x="10" y="305"/>
                  </a:cubicBezTo>
                  <a:cubicBezTo>
                    <a:pt x="88" y="3440"/>
                    <a:pt x="355" y="6575"/>
                    <a:pt x="574" y="9710"/>
                  </a:cubicBezTo>
                  <a:cubicBezTo>
                    <a:pt x="590" y="9866"/>
                    <a:pt x="684" y="9976"/>
                    <a:pt x="793" y="10023"/>
                  </a:cubicBezTo>
                  <a:cubicBezTo>
                    <a:pt x="841" y="10176"/>
                    <a:pt x="985" y="10303"/>
                    <a:pt x="1148" y="10303"/>
                  </a:cubicBezTo>
                  <a:cubicBezTo>
                    <a:pt x="1201" y="10303"/>
                    <a:pt x="1256" y="10289"/>
                    <a:pt x="1311" y="10258"/>
                  </a:cubicBezTo>
                  <a:cubicBezTo>
                    <a:pt x="1718" y="10070"/>
                    <a:pt x="2110" y="9851"/>
                    <a:pt x="2486" y="9647"/>
                  </a:cubicBezTo>
                  <a:cubicBezTo>
                    <a:pt x="2627" y="9631"/>
                    <a:pt x="2753" y="9569"/>
                    <a:pt x="2847" y="9475"/>
                  </a:cubicBezTo>
                  <a:cubicBezTo>
                    <a:pt x="2894" y="9427"/>
                    <a:pt x="2941" y="9396"/>
                    <a:pt x="2988" y="9349"/>
                  </a:cubicBezTo>
                  <a:cubicBezTo>
                    <a:pt x="5417" y="7938"/>
                    <a:pt x="7721" y="6199"/>
                    <a:pt x="10151" y="4819"/>
                  </a:cubicBezTo>
                  <a:cubicBezTo>
                    <a:pt x="10229" y="4757"/>
                    <a:pt x="10292" y="4694"/>
                    <a:pt x="10323" y="4615"/>
                  </a:cubicBezTo>
                  <a:cubicBezTo>
                    <a:pt x="10383" y="4639"/>
                    <a:pt x="10441" y="4649"/>
                    <a:pt x="10497" y="4649"/>
                  </a:cubicBezTo>
                  <a:cubicBezTo>
                    <a:pt x="10925" y="4649"/>
                    <a:pt x="11203" y="4024"/>
                    <a:pt x="10731" y="3816"/>
                  </a:cubicBezTo>
                  <a:cubicBezTo>
                    <a:pt x="9101" y="3032"/>
                    <a:pt x="7439" y="2296"/>
                    <a:pt x="5762" y="1606"/>
                  </a:cubicBezTo>
                  <a:cubicBezTo>
                    <a:pt x="4238" y="987"/>
                    <a:pt x="2525" y="34"/>
                    <a:pt x="860" y="34"/>
                  </a:cubicBezTo>
                  <a:cubicBezTo>
                    <a:pt x="796" y="34"/>
                    <a:pt x="732" y="36"/>
                    <a:pt x="668" y="39"/>
                  </a:cubicBezTo>
                  <a:cubicBezTo>
                    <a:pt x="621" y="39"/>
                    <a:pt x="590" y="70"/>
                    <a:pt x="558" y="117"/>
                  </a:cubicBezTo>
                  <a:cubicBezTo>
                    <a:pt x="492" y="39"/>
                    <a:pt x="394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4" name="Google Shape;2384;p56"/>
          <p:cNvGrpSpPr/>
          <p:nvPr/>
        </p:nvGrpSpPr>
        <p:grpSpPr>
          <a:xfrm>
            <a:off x="7037115" y="4525309"/>
            <a:ext cx="1745583" cy="230173"/>
            <a:chOff x="1394800" y="3522000"/>
            <a:chExt cx="1048650" cy="138275"/>
          </a:xfrm>
        </p:grpSpPr>
        <p:sp>
          <p:nvSpPr>
            <p:cNvPr id="2385" name="Google Shape;2385;p56"/>
            <p:cNvSpPr/>
            <p:nvPr/>
          </p:nvSpPr>
          <p:spPr>
            <a:xfrm>
              <a:off x="1394800" y="3522000"/>
              <a:ext cx="1048650" cy="125000"/>
            </a:xfrm>
            <a:custGeom>
              <a:avLst/>
              <a:gdLst/>
              <a:ahLst/>
              <a:cxnLst/>
              <a:rect l="l" t="t" r="r" b="b"/>
              <a:pathLst>
                <a:path w="41946" h="5000" extrusionOk="0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6"/>
            <p:cNvSpPr/>
            <p:nvPr/>
          </p:nvSpPr>
          <p:spPr>
            <a:xfrm>
              <a:off x="1432150" y="3542325"/>
              <a:ext cx="167450" cy="57425"/>
            </a:xfrm>
            <a:custGeom>
              <a:avLst/>
              <a:gdLst/>
              <a:ahLst/>
              <a:cxnLst/>
              <a:rect l="l" t="t" r="r" b="b"/>
              <a:pathLst>
                <a:path w="6698" h="2297" extrusionOk="0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6"/>
            <p:cNvSpPr/>
            <p:nvPr/>
          </p:nvSpPr>
          <p:spPr>
            <a:xfrm>
              <a:off x="1432250" y="3528600"/>
              <a:ext cx="291000" cy="110575"/>
            </a:xfrm>
            <a:custGeom>
              <a:avLst/>
              <a:gdLst/>
              <a:ahLst/>
              <a:cxnLst/>
              <a:rect l="l" t="t" r="r" b="b"/>
              <a:pathLst>
                <a:path w="11640" h="4423" extrusionOk="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6"/>
            <p:cNvSpPr/>
            <p:nvPr/>
          </p:nvSpPr>
          <p:spPr>
            <a:xfrm>
              <a:off x="1851500" y="3562750"/>
              <a:ext cx="82400" cy="53425"/>
            </a:xfrm>
            <a:custGeom>
              <a:avLst/>
              <a:gdLst/>
              <a:ahLst/>
              <a:cxnLst/>
              <a:rect l="l" t="t" r="r" b="b"/>
              <a:pathLst>
                <a:path w="3296" h="2137" extrusionOk="0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6"/>
            <p:cNvSpPr/>
            <p:nvPr/>
          </p:nvSpPr>
          <p:spPr>
            <a:xfrm>
              <a:off x="1732300" y="3533675"/>
              <a:ext cx="237600" cy="92300"/>
            </a:xfrm>
            <a:custGeom>
              <a:avLst/>
              <a:gdLst/>
              <a:ahLst/>
              <a:cxnLst/>
              <a:rect l="l" t="t" r="r" b="b"/>
              <a:pathLst>
                <a:path w="9504" h="3692" extrusionOk="0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6"/>
            <p:cNvSpPr/>
            <p:nvPr/>
          </p:nvSpPr>
          <p:spPr>
            <a:xfrm>
              <a:off x="2029975" y="3568625"/>
              <a:ext cx="152875" cy="91650"/>
            </a:xfrm>
            <a:custGeom>
              <a:avLst/>
              <a:gdLst/>
              <a:ahLst/>
              <a:cxnLst/>
              <a:rect l="l" t="t" r="r" b="b"/>
              <a:pathLst>
                <a:path w="6115" h="3666" extrusionOk="0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6"/>
            <p:cNvSpPr/>
            <p:nvPr/>
          </p:nvSpPr>
          <p:spPr>
            <a:xfrm>
              <a:off x="2014350" y="3538575"/>
              <a:ext cx="166275" cy="108425"/>
            </a:xfrm>
            <a:custGeom>
              <a:avLst/>
              <a:gdLst/>
              <a:ahLst/>
              <a:cxnLst/>
              <a:rect l="l" t="t" r="r" b="b"/>
              <a:pathLst>
                <a:path w="6651" h="4337" extrusionOk="0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6"/>
            <p:cNvSpPr/>
            <p:nvPr/>
          </p:nvSpPr>
          <p:spPr>
            <a:xfrm>
              <a:off x="2199600" y="3542125"/>
              <a:ext cx="59475" cy="48000"/>
            </a:xfrm>
            <a:custGeom>
              <a:avLst/>
              <a:gdLst/>
              <a:ahLst/>
              <a:cxnLst/>
              <a:rect l="l" t="t" r="r" b="b"/>
              <a:pathLst>
                <a:path w="2379" h="1920" extrusionOk="0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6"/>
            <p:cNvSpPr/>
            <p:nvPr/>
          </p:nvSpPr>
          <p:spPr>
            <a:xfrm>
              <a:off x="2187225" y="3540100"/>
              <a:ext cx="94850" cy="50400"/>
            </a:xfrm>
            <a:custGeom>
              <a:avLst/>
              <a:gdLst/>
              <a:ahLst/>
              <a:cxnLst/>
              <a:rect l="l" t="t" r="r" b="b"/>
              <a:pathLst>
                <a:path w="3794" h="2016" extrusionOk="0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4" name="Google Shape;2394;p56"/>
          <p:cNvGrpSpPr/>
          <p:nvPr/>
        </p:nvGrpSpPr>
        <p:grpSpPr>
          <a:xfrm>
            <a:off x="1748639" y="643497"/>
            <a:ext cx="1921912" cy="326735"/>
            <a:chOff x="1816609" y="3851001"/>
            <a:chExt cx="1093674" cy="222193"/>
          </a:xfrm>
        </p:grpSpPr>
        <p:sp>
          <p:nvSpPr>
            <p:cNvPr id="2395" name="Google Shape;2395;p56"/>
            <p:cNvSpPr/>
            <p:nvPr/>
          </p:nvSpPr>
          <p:spPr>
            <a:xfrm>
              <a:off x="1816609" y="3851001"/>
              <a:ext cx="1093674" cy="222193"/>
            </a:xfrm>
            <a:custGeom>
              <a:avLst/>
              <a:gdLst/>
              <a:ahLst/>
              <a:cxnLst/>
              <a:rect l="l" t="t" r="r" b="b"/>
              <a:pathLst>
                <a:path w="38900" h="7903" extrusionOk="0">
                  <a:moveTo>
                    <a:pt x="32154" y="852"/>
                  </a:moveTo>
                  <a:cubicBezTo>
                    <a:pt x="32029" y="852"/>
                    <a:pt x="31911" y="870"/>
                    <a:pt x="31815" y="910"/>
                  </a:cubicBezTo>
                  <a:cubicBezTo>
                    <a:pt x="30934" y="1259"/>
                    <a:pt x="30057" y="1619"/>
                    <a:pt x="29183" y="1986"/>
                  </a:cubicBezTo>
                  <a:cubicBezTo>
                    <a:pt x="30289" y="1683"/>
                    <a:pt x="31405" y="1423"/>
                    <a:pt x="32535" y="1209"/>
                  </a:cubicBezTo>
                  <a:cubicBezTo>
                    <a:pt x="32581" y="1198"/>
                    <a:pt x="32635" y="1195"/>
                    <a:pt x="32688" y="1195"/>
                  </a:cubicBezTo>
                  <a:cubicBezTo>
                    <a:pt x="32853" y="1195"/>
                    <a:pt x="33041" y="1234"/>
                    <a:pt x="33223" y="1298"/>
                  </a:cubicBezTo>
                  <a:cubicBezTo>
                    <a:pt x="32998" y="1017"/>
                    <a:pt x="32532" y="852"/>
                    <a:pt x="32154" y="852"/>
                  </a:cubicBezTo>
                  <a:close/>
                  <a:moveTo>
                    <a:pt x="36026" y="1808"/>
                  </a:moveTo>
                  <a:cubicBezTo>
                    <a:pt x="35323" y="1808"/>
                    <a:pt x="34635" y="1886"/>
                    <a:pt x="33969" y="2036"/>
                  </a:cubicBezTo>
                  <a:cubicBezTo>
                    <a:pt x="33969" y="2172"/>
                    <a:pt x="33908" y="2318"/>
                    <a:pt x="33758" y="2464"/>
                  </a:cubicBezTo>
                  <a:cubicBezTo>
                    <a:pt x="33648" y="2575"/>
                    <a:pt x="33541" y="2689"/>
                    <a:pt x="33441" y="2803"/>
                  </a:cubicBezTo>
                  <a:cubicBezTo>
                    <a:pt x="33530" y="2781"/>
                    <a:pt x="33619" y="2775"/>
                    <a:pt x="33712" y="2775"/>
                  </a:cubicBezTo>
                  <a:cubicBezTo>
                    <a:pt x="34364" y="2775"/>
                    <a:pt x="35031" y="3256"/>
                    <a:pt x="35052" y="3695"/>
                  </a:cubicBezTo>
                  <a:cubicBezTo>
                    <a:pt x="35341" y="3655"/>
                    <a:pt x="35634" y="3637"/>
                    <a:pt x="35926" y="3637"/>
                  </a:cubicBezTo>
                  <a:cubicBezTo>
                    <a:pt x="36290" y="3637"/>
                    <a:pt x="36657" y="3666"/>
                    <a:pt x="37028" y="3723"/>
                  </a:cubicBezTo>
                  <a:cubicBezTo>
                    <a:pt x="37099" y="3734"/>
                    <a:pt x="37170" y="3737"/>
                    <a:pt x="37234" y="3737"/>
                  </a:cubicBezTo>
                  <a:cubicBezTo>
                    <a:pt x="38415" y="3737"/>
                    <a:pt x="38900" y="2136"/>
                    <a:pt x="37502" y="1922"/>
                  </a:cubicBezTo>
                  <a:cubicBezTo>
                    <a:pt x="37007" y="1843"/>
                    <a:pt x="36511" y="1808"/>
                    <a:pt x="36026" y="1808"/>
                  </a:cubicBezTo>
                  <a:close/>
                  <a:moveTo>
                    <a:pt x="6480" y="3645"/>
                  </a:moveTo>
                  <a:lnTo>
                    <a:pt x="6480" y="3645"/>
                  </a:lnTo>
                  <a:cubicBezTo>
                    <a:pt x="6466" y="3652"/>
                    <a:pt x="6455" y="3655"/>
                    <a:pt x="6441" y="3659"/>
                  </a:cubicBezTo>
                  <a:cubicBezTo>
                    <a:pt x="6412" y="3723"/>
                    <a:pt x="6383" y="3787"/>
                    <a:pt x="6359" y="3851"/>
                  </a:cubicBezTo>
                  <a:cubicBezTo>
                    <a:pt x="6398" y="3784"/>
                    <a:pt x="6437" y="3713"/>
                    <a:pt x="6480" y="3645"/>
                  </a:cubicBezTo>
                  <a:close/>
                  <a:moveTo>
                    <a:pt x="21010" y="0"/>
                  </a:moveTo>
                  <a:cubicBezTo>
                    <a:pt x="20879" y="0"/>
                    <a:pt x="20747" y="18"/>
                    <a:pt x="20622" y="64"/>
                  </a:cubicBezTo>
                  <a:cubicBezTo>
                    <a:pt x="18436" y="831"/>
                    <a:pt x="16353" y="1801"/>
                    <a:pt x="14389" y="2977"/>
                  </a:cubicBezTo>
                  <a:cubicBezTo>
                    <a:pt x="14735" y="2475"/>
                    <a:pt x="15102" y="1990"/>
                    <a:pt x="15491" y="1512"/>
                  </a:cubicBezTo>
                  <a:cubicBezTo>
                    <a:pt x="16118" y="746"/>
                    <a:pt x="15117" y="289"/>
                    <a:pt x="14353" y="289"/>
                  </a:cubicBezTo>
                  <a:cubicBezTo>
                    <a:pt x="14154" y="289"/>
                    <a:pt x="13972" y="318"/>
                    <a:pt x="13836" y="385"/>
                  </a:cubicBezTo>
                  <a:cubicBezTo>
                    <a:pt x="12110" y="1244"/>
                    <a:pt x="10484" y="2261"/>
                    <a:pt x="8969" y="3431"/>
                  </a:cubicBezTo>
                  <a:cubicBezTo>
                    <a:pt x="9272" y="2842"/>
                    <a:pt x="9614" y="2268"/>
                    <a:pt x="9996" y="1708"/>
                  </a:cubicBezTo>
                  <a:cubicBezTo>
                    <a:pt x="10542" y="906"/>
                    <a:pt x="9646" y="471"/>
                    <a:pt x="8905" y="471"/>
                  </a:cubicBezTo>
                  <a:cubicBezTo>
                    <a:pt x="8694" y="471"/>
                    <a:pt x="8491" y="507"/>
                    <a:pt x="8341" y="581"/>
                  </a:cubicBezTo>
                  <a:cubicBezTo>
                    <a:pt x="5938" y="1741"/>
                    <a:pt x="3534" y="2903"/>
                    <a:pt x="1131" y="4062"/>
                  </a:cubicBezTo>
                  <a:cubicBezTo>
                    <a:pt x="1" y="4608"/>
                    <a:pt x="893" y="5670"/>
                    <a:pt x="1862" y="5670"/>
                  </a:cubicBezTo>
                  <a:cubicBezTo>
                    <a:pt x="2045" y="5670"/>
                    <a:pt x="2226" y="5635"/>
                    <a:pt x="2401" y="5549"/>
                  </a:cubicBezTo>
                  <a:cubicBezTo>
                    <a:pt x="3546" y="4996"/>
                    <a:pt x="4690" y="4443"/>
                    <a:pt x="5835" y="3891"/>
                  </a:cubicBezTo>
                  <a:lnTo>
                    <a:pt x="5835" y="3891"/>
                  </a:lnTo>
                  <a:cubicBezTo>
                    <a:pt x="5392" y="4055"/>
                    <a:pt x="4947" y="4211"/>
                    <a:pt x="4501" y="4361"/>
                  </a:cubicBezTo>
                  <a:cubicBezTo>
                    <a:pt x="4248" y="4447"/>
                    <a:pt x="3944" y="4508"/>
                    <a:pt x="3649" y="4508"/>
                  </a:cubicBezTo>
                  <a:cubicBezTo>
                    <a:pt x="3378" y="4508"/>
                    <a:pt x="3110" y="4458"/>
                    <a:pt x="2886" y="4336"/>
                  </a:cubicBezTo>
                  <a:cubicBezTo>
                    <a:pt x="2532" y="4144"/>
                    <a:pt x="2443" y="3773"/>
                    <a:pt x="2896" y="3619"/>
                  </a:cubicBezTo>
                  <a:cubicBezTo>
                    <a:pt x="4173" y="3191"/>
                    <a:pt x="5428" y="2707"/>
                    <a:pt x="6666" y="2164"/>
                  </a:cubicBezTo>
                  <a:cubicBezTo>
                    <a:pt x="6887" y="2069"/>
                    <a:pt x="7175" y="2015"/>
                    <a:pt x="7464" y="2015"/>
                  </a:cubicBezTo>
                  <a:cubicBezTo>
                    <a:pt x="7593" y="2015"/>
                    <a:pt x="7721" y="2026"/>
                    <a:pt x="7846" y="2047"/>
                  </a:cubicBezTo>
                  <a:cubicBezTo>
                    <a:pt x="8074" y="1901"/>
                    <a:pt x="8330" y="1794"/>
                    <a:pt x="8562" y="1794"/>
                  </a:cubicBezTo>
                  <a:cubicBezTo>
                    <a:pt x="8598" y="1794"/>
                    <a:pt x="8634" y="1797"/>
                    <a:pt x="8669" y="1805"/>
                  </a:cubicBezTo>
                  <a:cubicBezTo>
                    <a:pt x="9054" y="1865"/>
                    <a:pt x="9375" y="2079"/>
                    <a:pt x="9041" y="2490"/>
                  </a:cubicBezTo>
                  <a:cubicBezTo>
                    <a:pt x="8491" y="3153"/>
                    <a:pt x="8074" y="3841"/>
                    <a:pt x="7774" y="4600"/>
                  </a:cubicBezTo>
                  <a:cubicBezTo>
                    <a:pt x="9536" y="3398"/>
                    <a:pt x="11351" y="2283"/>
                    <a:pt x="13223" y="1256"/>
                  </a:cubicBezTo>
                  <a:cubicBezTo>
                    <a:pt x="13379" y="1170"/>
                    <a:pt x="13729" y="1091"/>
                    <a:pt x="14032" y="1091"/>
                  </a:cubicBezTo>
                  <a:cubicBezTo>
                    <a:pt x="14449" y="1091"/>
                    <a:pt x="14778" y="1238"/>
                    <a:pt x="14378" y="1701"/>
                  </a:cubicBezTo>
                  <a:cubicBezTo>
                    <a:pt x="13740" y="2447"/>
                    <a:pt x="13305" y="3220"/>
                    <a:pt x="13055" y="4116"/>
                  </a:cubicBezTo>
                  <a:cubicBezTo>
                    <a:pt x="14791" y="3156"/>
                    <a:pt x="16575" y="2111"/>
                    <a:pt x="18386" y="1494"/>
                  </a:cubicBezTo>
                  <a:cubicBezTo>
                    <a:pt x="18660" y="1402"/>
                    <a:pt x="18896" y="1359"/>
                    <a:pt x="19099" y="1359"/>
                  </a:cubicBezTo>
                  <a:cubicBezTo>
                    <a:pt x="20144" y="1359"/>
                    <a:pt x="20262" y="2514"/>
                    <a:pt x="20204" y="3630"/>
                  </a:cubicBezTo>
                  <a:cubicBezTo>
                    <a:pt x="21502" y="2892"/>
                    <a:pt x="22840" y="2229"/>
                    <a:pt x="24213" y="1634"/>
                  </a:cubicBezTo>
                  <a:cubicBezTo>
                    <a:pt x="24216" y="1630"/>
                    <a:pt x="24216" y="1623"/>
                    <a:pt x="24216" y="1619"/>
                  </a:cubicBezTo>
                  <a:cubicBezTo>
                    <a:pt x="24244" y="1109"/>
                    <a:pt x="24766" y="867"/>
                    <a:pt x="25304" y="867"/>
                  </a:cubicBezTo>
                  <a:cubicBezTo>
                    <a:pt x="25906" y="867"/>
                    <a:pt x="26530" y="1173"/>
                    <a:pt x="26499" y="1744"/>
                  </a:cubicBezTo>
                  <a:cubicBezTo>
                    <a:pt x="26477" y="2126"/>
                    <a:pt x="26438" y="2496"/>
                    <a:pt x="26384" y="2867"/>
                  </a:cubicBezTo>
                  <a:cubicBezTo>
                    <a:pt x="26591" y="2793"/>
                    <a:pt x="26798" y="2721"/>
                    <a:pt x="27004" y="2653"/>
                  </a:cubicBezTo>
                  <a:cubicBezTo>
                    <a:pt x="27236" y="2250"/>
                    <a:pt x="27483" y="1855"/>
                    <a:pt x="27743" y="1466"/>
                  </a:cubicBezTo>
                  <a:cubicBezTo>
                    <a:pt x="28220" y="746"/>
                    <a:pt x="27386" y="168"/>
                    <a:pt x="26695" y="168"/>
                  </a:cubicBezTo>
                  <a:cubicBezTo>
                    <a:pt x="26573" y="168"/>
                    <a:pt x="26459" y="186"/>
                    <a:pt x="26352" y="225"/>
                  </a:cubicBezTo>
                  <a:cubicBezTo>
                    <a:pt x="24637" y="842"/>
                    <a:pt x="23000" y="1591"/>
                    <a:pt x="21431" y="2468"/>
                  </a:cubicBezTo>
                  <a:cubicBezTo>
                    <a:pt x="21624" y="2079"/>
                    <a:pt x="21817" y="1690"/>
                    <a:pt x="22009" y="1305"/>
                  </a:cubicBezTo>
                  <a:cubicBezTo>
                    <a:pt x="22373" y="574"/>
                    <a:pt x="21702" y="0"/>
                    <a:pt x="21010" y="0"/>
                  </a:cubicBezTo>
                  <a:close/>
                  <a:moveTo>
                    <a:pt x="30485" y="3384"/>
                  </a:moveTo>
                  <a:cubicBezTo>
                    <a:pt x="28780" y="3837"/>
                    <a:pt x="27111" y="4407"/>
                    <a:pt x="25467" y="5085"/>
                  </a:cubicBezTo>
                  <a:cubicBezTo>
                    <a:pt x="25325" y="5146"/>
                    <a:pt x="25161" y="5174"/>
                    <a:pt x="24993" y="5174"/>
                  </a:cubicBezTo>
                  <a:cubicBezTo>
                    <a:pt x="24394" y="5174"/>
                    <a:pt x="23749" y="4817"/>
                    <a:pt x="23820" y="4208"/>
                  </a:cubicBezTo>
                  <a:lnTo>
                    <a:pt x="23820" y="4208"/>
                  </a:lnTo>
                  <a:cubicBezTo>
                    <a:pt x="23721" y="4437"/>
                    <a:pt x="23627" y="4668"/>
                    <a:pt x="23538" y="4903"/>
                  </a:cubicBezTo>
                  <a:cubicBezTo>
                    <a:pt x="23257" y="5627"/>
                    <a:pt x="24013" y="5920"/>
                    <a:pt x="24665" y="5920"/>
                  </a:cubicBezTo>
                  <a:cubicBezTo>
                    <a:pt x="24908" y="5920"/>
                    <a:pt x="25136" y="5880"/>
                    <a:pt x="25289" y="5806"/>
                  </a:cubicBezTo>
                  <a:cubicBezTo>
                    <a:pt x="26919" y="5021"/>
                    <a:pt x="28566" y="4276"/>
                    <a:pt x="30231" y="3570"/>
                  </a:cubicBezTo>
                  <a:lnTo>
                    <a:pt x="30231" y="3570"/>
                  </a:lnTo>
                  <a:cubicBezTo>
                    <a:pt x="30131" y="3805"/>
                    <a:pt x="30032" y="4040"/>
                    <a:pt x="29932" y="4276"/>
                  </a:cubicBezTo>
                  <a:cubicBezTo>
                    <a:pt x="29632" y="4985"/>
                    <a:pt x="30292" y="5260"/>
                    <a:pt x="30952" y="5260"/>
                  </a:cubicBezTo>
                  <a:cubicBezTo>
                    <a:pt x="31323" y="5260"/>
                    <a:pt x="31697" y="5171"/>
                    <a:pt x="31893" y="5024"/>
                  </a:cubicBezTo>
                  <a:lnTo>
                    <a:pt x="31893" y="5024"/>
                  </a:lnTo>
                  <a:cubicBezTo>
                    <a:pt x="31869" y="5036"/>
                    <a:pt x="31843" y="5042"/>
                    <a:pt x="31818" y="5049"/>
                  </a:cubicBezTo>
                  <a:cubicBezTo>
                    <a:pt x="31701" y="5082"/>
                    <a:pt x="31558" y="5100"/>
                    <a:pt x="31401" y="5100"/>
                  </a:cubicBezTo>
                  <a:cubicBezTo>
                    <a:pt x="30745" y="5100"/>
                    <a:pt x="29904" y="4786"/>
                    <a:pt x="30192" y="4044"/>
                  </a:cubicBezTo>
                  <a:cubicBezTo>
                    <a:pt x="30281" y="3816"/>
                    <a:pt x="30378" y="3594"/>
                    <a:pt x="30485" y="3384"/>
                  </a:cubicBezTo>
                  <a:close/>
                  <a:moveTo>
                    <a:pt x="24084" y="2903"/>
                  </a:moveTo>
                  <a:lnTo>
                    <a:pt x="24084" y="2903"/>
                  </a:lnTo>
                  <a:cubicBezTo>
                    <a:pt x="22447" y="3627"/>
                    <a:pt x="20875" y="4468"/>
                    <a:pt x="19353" y="5421"/>
                  </a:cubicBezTo>
                  <a:cubicBezTo>
                    <a:pt x="19242" y="5492"/>
                    <a:pt x="18785" y="5663"/>
                    <a:pt x="18443" y="5663"/>
                  </a:cubicBezTo>
                  <a:cubicBezTo>
                    <a:pt x="18208" y="5663"/>
                    <a:pt x="18026" y="5581"/>
                    <a:pt x="18051" y="5331"/>
                  </a:cubicBezTo>
                  <a:cubicBezTo>
                    <a:pt x="18065" y="5167"/>
                    <a:pt x="18122" y="4697"/>
                    <a:pt x="18150" y="4205"/>
                  </a:cubicBezTo>
                  <a:lnTo>
                    <a:pt x="18150" y="4205"/>
                  </a:lnTo>
                  <a:cubicBezTo>
                    <a:pt x="18037" y="4432"/>
                    <a:pt x="17926" y="4661"/>
                    <a:pt x="17812" y="4889"/>
                  </a:cubicBezTo>
                  <a:cubicBezTo>
                    <a:pt x="17398" y="5720"/>
                    <a:pt x="18073" y="6119"/>
                    <a:pt x="18779" y="6119"/>
                  </a:cubicBezTo>
                  <a:cubicBezTo>
                    <a:pt x="19110" y="6119"/>
                    <a:pt x="19445" y="6033"/>
                    <a:pt x="19684" y="5859"/>
                  </a:cubicBezTo>
                  <a:cubicBezTo>
                    <a:pt x="21057" y="4853"/>
                    <a:pt x="22511" y="3976"/>
                    <a:pt x="24030" y="3231"/>
                  </a:cubicBezTo>
                  <a:cubicBezTo>
                    <a:pt x="24048" y="3120"/>
                    <a:pt x="24066" y="3010"/>
                    <a:pt x="24084" y="2903"/>
                  </a:cubicBezTo>
                  <a:close/>
                  <a:moveTo>
                    <a:pt x="17987" y="2828"/>
                  </a:moveTo>
                  <a:cubicBezTo>
                    <a:pt x="17915" y="2828"/>
                    <a:pt x="16671" y="3559"/>
                    <a:pt x="16503" y="3645"/>
                  </a:cubicBezTo>
                  <a:cubicBezTo>
                    <a:pt x="15031" y="4389"/>
                    <a:pt x="13562" y="5131"/>
                    <a:pt x="12089" y="5877"/>
                  </a:cubicBezTo>
                  <a:cubicBezTo>
                    <a:pt x="11993" y="5926"/>
                    <a:pt x="11504" y="6112"/>
                    <a:pt x="11151" y="6112"/>
                  </a:cubicBezTo>
                  <a:cubicBezTo>
                    <a:pt x="10923" y="6112"/>
                    <a:pt x="10756" y="6033"/>
                    <a:pt x="10791" y="5784"/>
                  </a:cubicBezTo>
                  <a:cubicBezTo>
                    <a:pt x="10902" y="4988"/>
                    <a:pt x="11116" y="4251"/>
                    <a:pt x="11433" y="3563"/>
                  </a:cubicBezTo>
                  <a:lnTo>
                    <a:pt x="11433" y="3563"/>
                  </a:lnTo>
                  <a:cubicBezTo>
                    <a:pt x="9867" y="4514"/>
                    <a:pt x="8348" y="5534"/>
                    <a:pt x="6869" y="6622"/>
                  </a:cubicBezTo>
                  <a:cubicBezTo>
                    <a:pt x="6762" y="6700"/>
                    <a:pt x="6052" y="7021"/>
                    <a:pt x="5624" y="7021"/>
                  </a:cubicBezTo>
                  <a:cubicBezTo>
                    <a:pt x="5521" y="7021"/>
                    <a:pt x="5435" y="7004"/>
                    <a:pt x="5378" y="6957"/>
                  </a:cubicBezTo>
                  <a:lnTo>
                    <a:pt x="5378" y="6957"/>
                  </a:lnTo>
                  <a:cubicBezTo>
                    <a:pt x="5321" y="7570"/>
                    <a:pt x="5917" y="7902"/>
                    <a:pt x="6505" y="7902"/>
                  </a:cubicBezTo>
                  <a:cubicBezTo>
                    <a:pt x="6833" y="7902"/>
                    <a:pt x="7161" y="7795"/>
                    <a:pt x="7368" y="7577"/>
                  </a:cubicBezTo>
                  <a:cubicBezTo>
                    <a:pt x="8527" y="6365"/>
                    <a:pt x="9768" y="5274"/>
                    <a:pt x="11101" y="4300"/>
                  </a:cubicBezTo>
                  <a:lnTo>
                    <a:pt x="11101" y="4300"/>
                  </a:lnTo>
                  <a:cubicBezTo>
                    <a:pt x="10795" y="4886"/>
                    <a:pt x="10513" y="5481"/>
                    <a:pt x="10249" y="6098"/>
                  </a:cubicBezTo>
                  <a:cubicBezTo>
                    <a:pt x="9946" y="6804"/>
                    <a:pt x="10616" y="7085"/>
                    <a:pt x="11276" y="7085"/>
                  </a:cubicBezTo>
                  <a:cubicBezTo>
                    <a:pt x="11654" y="7085"/>
                    <a:pt x="12028" y="6996"/>
                    <a:pt x="12221" y="6840"/>
                  </a:cubicBezTo>
                  <a:cubicBezTo>
                    <a:pt x="14050" y="5374"/>
                    <a:pt x="16029" y="4126"/>
                    <a:pt x="18126" y="3113"/>
                  </a:cubicBezTo>
                  <a:cubicBezTo>
                    <a:pt x="18097" y="2971"/>
                    <a:pt x="18055" y="2867"/>
                    <a:pt x="17987" y="282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6"/>
            <p:cNvSpPr/>
            <p:nvPr/>
          </p:nvSpPr>
          <p:spPr>
            <a:xfrm>
              <a:off x="1980627" y="3951650"/>
              <a:ext cx="18078" cy="8744"/>
            </a:xfrm>
            <a:custGeom>
              <a:avLst/>
              <a:gdLst/>
              <a:ahLst/>
              <a:cxnLst/>
              <a:rect l="l" t="t" r="r" b="b"/>
              <a:pathLst>
                <a:path w="643" h="311" extrusionOk="0">
                  <a:moveTo>
                    <a:pt x="643" y="1"/>
                  </a:moveTo>
                  <a:lnTo>
                    <a:pt x="643" y="1"/>
                  </a:lnTo>
                  <a:cubicBezTo>
                    <a:pt x="429" y="103"/>
                    <a:pt x="215" y="207"/>
                    <a:pt x="1" y="311"/>
                  </a:cubicBezTo>
                  <a:cubicBezTo>
                    <a:pt x="204" y="236"/>
                    <a:pt x="404" y="157"/>
                    <a:pt x="607" y="79"/>
                  </a:cubicBezTo>
                  <a:cubicBezTo>
                    <a:pt x="618" y="54"/>
                    <a:pt x="632" y="26"/>
                    <a:pt x="64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6"/>
            <p:cNvSpPr/>
            <p:nvPr/>
          </p:nvSpPr>
          <p:spPr>
            <a:xfrm>
              <a:off x="1885292" y="3907623"/>
              <a:ext cx="151905" cy="70119"/>
            </a:xfrm>
            <a:custGeom>
              <a:avLst/>
              <a:gdLst/>
              <a:ahLst/>
              <a:cxnLst/>
              <a:rect l="l" t="t" r="r" b="b"/>
              <a:pathLst>
                <a:path w="5403" h="2494" extrusionOk="0">
                  <a:moveTo>
                    <a:pt x="5021" y="1"/>
                  </a:moveTo>
                  <a:cubicBezTo>
                    <a:pt x="4732" y="1"/>
                    <a:pt x="4444" y="55"/>
                    <a:pt x="4223" y="150"/>
                  </a:cubicBezTo>
                  <a:cubicBezTo>
                    <a:pt x="2985" y="693"/>
                    <a:pt x="1730" y="1177"/>
                    <a:pt x="453" y="1605"/>
                  </a:cubicBezTo>
                  <a:cubicBezTo>
                    <a:pt x="0" y="1759"/>
                    <a:pt x="89" y="2130"/>
                    <a:pt x="443" y="2322"/>
                  </a:cubicBezTo>
                  <a:cubicBezTo>
                    <a:pt x="667" y="2444"/>
                    <a:pt x="935" y="2494"/>
                    <a:pt x="1206" y="2494"/>
                  </a:cubicBezTo>
                  <a:cubicBezTo>
                    <a:pt x="1501" y="2494"/>
                    <a:pt x="1805" y="2433"/>
                    <a:pt x="2058" y="2347"/>
                  </a:cubicBezTo>
                  <a:cubicBezTo>
                    <a:pt x="2504" y="2197"/>
                    <a:pt x="2949" y="2041"/>
                    <a:pt x="3392" y="1877"/>
                  </a:cubicBezTo>
                  <a:cubicBezTo>
                    <a:pt x="3606" y="1773"/>
                    <a:pt x="3820" y="1669"/>
                    <a:pt x="4034" y="1567"/>
                  </a:cubicBezTo>
                  <a:lnTo>
                    <a:pt x="4034" y="1567"/>
                  </a:lnTo>
                  <a:cubicBezTo>
                    <a:pt x="4023" y="1592"/>
                    <a:pt x="4009" y="1620"/>
                    <a:pt x="3998" y="1645"/>
                  </a:cubicBezTo>
                  <a:cubicBezTo>
                    <a:pt x="4012" y="1641"/>
                    <a:pt x="4023" y="1638"/>
                    <a:pt x="4037" y="1631"/>
                  </a:cubicBezTo>
                  <a:cubicBezTo>
                    <a:pt x="4261" y="1260"/>
                    <a:pt x="4518" y="903"/>
                    <a:pt x="4804" y="553"/>
                  </a:cubicBezTo>
                  <a:cubicBezTo>
                    <a:pt x="4939" y="390"/>
                    <a:pt x="5156" y="190"/>
                    <a:pt x="5403" y="33"/>
                  </a:cubicBezTo>
                  <a:cubicBezTo>
                    <a:pt x="5278" y="12"/>
                    <a:pt x="5150" y="1"/>
                    <a:pt x="502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6"/>
            <p:cNvSpPr/>
            <p:nvPr/>
          </p:nvSpPr>
          <p:spPr>
            <a:xfrm>
              <a:off x="1965080" y="3928906"/>
              <a:ext cx="381802" cy="117689"/>
            </a:xfrm>
            <a:custGeom>
              <a:avLst/>
              <a:gdLst/>
              <a:ahLst/>
              <a:cxnLst/>
              <a:rect l="l" t="t" r="r" b="b"/>
              <a:pathLst>
                <a:path w="13580" h="4186" extrusionOk="0">
                  <a:moveTo>
                    <a:pt x="13580" y="0"/>
                  </a:moveTo>
                  <a:lnTo>
                    <a:pt x="13580" y="0"/>
                  </a:lnTo>
                  <a:cubicBezTo>
                    <a:pt x="13333" y="111"/>
                    <a:pt x="13091" y="224"/>
                    <a:pt x="12845" y="342"/>
                  </a:cubicBezTo>
                  <a:cubicBezTo>
                    <a:pt x="12898" y="613"/>
                    <a:pt x="12895" y="1031"/>
                    <a:pt x="12869" y="1434"/>
                  </a:cubicBezTo>
                  <a:cubicBezTo>
                    <a:pt x="13109" y="955"/>
                    <a:pt x="13344" y="478"/>
                    <a:pt x="13580" y="0"/>
                  </a:cubicBezTo>
                  <a:close/>
                  <a:moveTo>
                    <a:pt x="1078" y="1080"/>
                  </a:moveTo>
                  <a:lnTo>
                    <a:pt x="1078" y="1080"/>
                  </a:lnTo>
                  <a:cubicBezTo>
                    <a:pt x="579" y="1954"/>
                    <a:pt x="236" y="2892"/>
                    <a:pt x="29" y="3922"/>
                  </a:cubicBezTo>
                  <a:cubicBezTo>
                    <a:pt x="1" y="4051"/>
                    <a:pt x="29" y="4136"/>
                    <a:pt x="97" y="4186"/>
                  </a:cubicBezTo>
                  <a:cubicBezTo>
                    <a:pt x="101" y="4147"/>
                    <a:pt x="108" y="4108"/>
                    <a:pt x="115" y="4065"/>
                  </a:cubicBezTo>
                  <a:cubicBezTo>
                    <a:pt x="347" y="3030"/>
                    <a:pt x="668" y="2036"/>
                    <a:pt x="1078" y="108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6"/>
            <p:cNvSpPr/>
            <p:nvPr/>
          </p:nvSpPr>
          <p:spPr>
            <a:xfrm>
              <a:off x="1967779" y="3881674"/>
              <a:ext cx="529574" cy="166722"/>
            </a:xfrm>
            <a:custGeom>
              <a:avLst/>
              <a:gdLst/>
              <a:ahLst/>
              <a:cxnLst/>
              <a:rect l="l" t="t" r="r" b="b"/>
              <a:pathLst>
                <a:path w="18836" h="5930" extrusionOk="0">
                  <a:moveTo>
                    <a:pt x="8655" y="0"/>
                  </a:moveTo>
                  <a:cubicBezTo>
                    <a:pt x="8352" y="0"/>
                    <a:pt x="8002" y="79"/>
                    <a:pt x="7846" y="165"/>
                  </a:cubicBezTo>
                  <a:cubicBezTo>
                    <a:pt x="5974" y="1192"/>
                    <a:pt x="4159" y="2307"/>
                    <a:pt x="2397" y="3509"/>
                  </a:cubicBezTo>
                  <a:cubicBezTo>
                    <a:pt x="2697" y="2750"/>
                    <a:pt x="3114" y="2062"/>
                    <a:pt x="3664" y="1399"/>
                  </a:cubicBezTo>
                  <a:cubicBezTo>
                    <a:pt x="3998" y="988"/>
                    <a:pt x="3677" y="774"/>
                    <a:pt x="3292" y="714"/>
                  </a:cubicBezTo>
                  <a:cubicBezTo>
                    <a:pt x="3257" y="706"/>
                    <a:pt x="3221" y="703"/>
                    <a:pt x="3185" y="703"/>
                  </a:cubicBezTo>
                  <a:cubicBezTo>
                    <a:pt x="2953" y="703"/>
                    <a:pt x="2697" y="810"/>
                    <a:pt x="2469" y="956"/>
                  </a:cubicBezTo>
                  <a:cubicBezTo>
                    <a:pt x="2629" y="984"/>
                    <a:pt x="2779" y="1031"/>
                    <a:pt x="2904" y="1103"/>
                  </a:cubicBezTo>
                  <a:cubicBezTo>
                    <a:pt x="3285" y="1305"/>
                    <a:pt x="3317" y="1630"/>
                    <a:pt x="2893" y="1815"/>
                  </a:cubicBezTo>
                  <a:cubicBezTo>
                    <a:pt x="2301" y="2076"/>
                    <a:pt x="1706" y="2322"/>
                    <a:pt x="1103" y="2554"/>
                  </a:cubicBezTo>
                  <a:cubicBezTo>
                    <a:pt x="1060" y="2622"/>
                    <a:pt x="1021" y="2693"/>
                    <a:pt x="982" y="2760"/>
                  </a:cubicBezTo>
                  <a:cubicBezTo>
                    <a:pt x="572" y="3716"/>
                    <a:pt x="251" y="4710"/>
                    <a:pt x="19" y="5745"/>
                  </a:cubicBezTo>
                  <a:cubicBezTo>
                    <a:pt x="12" y="5788"/>
                    <a:pt x="5" y="5827"/>
                    <a:pt x="1" y="5866"/>
                  </a:cubicBezTo>
                  <a:cubicBezTo>
                    <a:pt x="58" y="5913"/>
                    <a:pt x="144" y="5930"/>
                    <a:pt x="247" y="5930"/>
                  </a:cubicBezTo>
                  <a:cubicBezTo>
                    <a:pt x="675" y="5930"/>
                    <a:pt x="1385" y="5609"/>
                    <a:pt x="1492" y="5531"/>
                  </a:cubicBezTo>
                  <a:cubicBezTo>
                    <a:pt x="2971" y="4443"/>
                    <a:pt x="4490" y="3423"/>
                    <a:pt x="6056" y="2472"/>
                  </a:cubicBezTo>
                  <a:lnTo>
                    <a:pt x="6056" y="2472"/>
                  </a:lnTo>
                  <a:cubicBezTo>
                    <a:pt x="5739" y="3160"/>
                    <a:pt x="5525" y="3897"/>
                    <a:pt x="5414" y="4693"/>
                  </a:cubicBezTo>
                  <a:cubicBezTo>
                    <a:pt x="5379" y="4942"/>
                    <a:pt x="5546" y="5021"/>
                    <a:pt x="5774" y="5021"/>
                  </a:cubicBezTo>
                  <a:cubicBezTo>
                    <a:pt x="6127" y="5021"/>
                    <a:pt x="6616" y="4835"/>
                    <a:pt x="6712" y="4786"/>
                  </a:cubicBezTo>
                  <a:cubicBezTo>
                    <a:pt x="8185" y="4040"/>
                    <a:pt x="9654" y="3298"/>
                    <a:pt x="11126" y="2554"/>
                  </a:cubicBezTo>
                  <a:cubicBezTo>
                    <a:pt x="11294" y="2468"/>
                    <a:pt x="12538" y="1737"/>
                    <a:pt x="12610" y="1737"/>
                  </a:cubicBezTo>
                  <a:cubicBezTo>
                    <a:pt x="12678" y="1776"/>
                    <a:pt x="12720" y="1880"/>
                    <a:pt x="12749" y="2022"/>
                  </a:cubicBezTo>
                  <a:cubicBezTo>
                    <a:pt x="12995" y="1904"/>
                    <a:pt x="13237" y="1791"/>
                    <a:pt x="13484" y="1680"/>
                  </a:cubicBezTo>
                  <a:lnTo>
                    <a:pt x="13484" y="1680"/>
                  </a:lnTo>
                  <a:cubicBezTo>
                    <a:pt x="13248" y="2158"/>
                    <a:pt x="13013" y="2635"/>
                    <a:pt x="12773" y="3114"/>
                  </a:cubicBezTo>
                  <a:cubicBezTo>
                    <a:pt x="12745" y="3606"/>
                    <a:pt x="12688" y="4076"/>
                    <a:pt x="12674" y="4240"/>
                  </a:cubicBezTo>
                  <a:cubicBezTo>
                    <a:pt x="12649" y="4490"/>
                    <a:pt x="12831" y="4572"/>
                    <a:pt x="13066" y="4572"/>
                  </a:cubicBezTo>
                  <a:cubicBezTo>
                    <a:pt x="13408" y="4572"/>
                    <a:pt x="13865" y="4401"/>
                    <a:pt x="13976" y="4330"/>
                  </a:cubicBezTo>
                  <a:cubicBezTo>
                    <a:pt x="15498" y="3377"/>
                    <a:pt x="17070" y="2536"/>
                    <a:pt x="18707" y="1812"/>
                  </a:cubicBezTo>
                  <a:cubicBezTo>
                    <a:pt x="18772" y="1391"/>
                    <a:pt x="18811" y="974"/>
                    <a:pt x="18836" y="543"/>
                  </a:cubicBezTo>
                  <a:lnTo>
                    <a:pt x="18836" y="543"/>
                  </a:lnTo>
                  <a:cubicBezTo>
                    <a:pt x="17463" y="1138"/>
                    <a:pt x="16125" y="1801"/>
                    <a:pt x="14827" y="2539"/>
                  </a:cubicBezTo>
                  <a:cubicBezTo>
                    <a:pt x="14885" y="1423"/>
                    <a:pt x="14767" y="268"/>
                    <a:pt x="13722" y="268"/>
                  </a:cubicBezTo>
                  <a:cubicBezTo>
                    <a:pt x="13519" y="268"/>
                    <a:pt x="13283" y="311"/>
                    <a:pt x="13009" y="403"/>
                  </a:cubicBezTo>
                  <a:cubicBezTo>
                    <a:pt x="11198" y="1020"/>
                    <a:pt x="9414" y="2065"/>
                    <a:pt x="7678" y="3025"/>
                  </a:cubicBezTo>
                  <a:cubicBezTo>
                    <a:pt x="7928" y="2129"/>
                    <a:pt x="8363" y="1356"/>
                    <a:pt x="9001" y="610"/>
                  </a:cubicBezTo>
                  <a:cubicBezTo>
                    <a:pt x="9401" y="147"/>
                    <a:pt x="9072" y="0"/>
                    <a:pt x="865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6"/>
            <p:cNvSpPr/>
            <p:nvPr/>
          </p:nvSpPr>
          <p:spPr>
            <a:xfrm>
              <a:off x="1998789" y="3908551"/>
              <a:ext cx="62247" cy="44928"/>
            </a:xfrm>
            <a:custGeom>
              <a:avLst/>
              <a:gdLst/>
              <a:ahLst/>
              <a:cxnLst/>
              <a:rect l="l" t="t" r="r" b="b"/>
              <a:pathLst>
                <a:path w="2214" h="1598" extrusionOk="0">
                  <a:moveTo>
                    <a:pt x="1366" y="0"/>
                  </a:moveTo>
                  <a:cubicBezTo>
                    <a:pt x="1119" y="157"/>
                    <a:pt x="902" y="357"/>
                    <a:pt x="767" y="520"/>
                  </a:cubicBezTo>
                  <a:cubicBezTo>
                    <a:pt x="481" y="870"/>
                    <a:pt x="224" y="1227"/>
                    <a:pt x="0" y="1598"/>
                  </a:cubicBezTo>
                  <a:cubicBezTo>
                    <a:pt x="603" y="1366"/>
                    <a:pt x="1198" y="1120"/>
                    <a:pt x="1790" y="859"/>
                  </a:cubicBezTo>
                  <a:cubicBezTo>
                    <a:pt x="2214" y="674"/>
                    <a:pt x="2182" y="349"/>
                    <a:pt x="1801" y="147"/>
                  </a:cubicBezTo>
                  <a:cubicBezTo>
                    <a:pt x="1676" y="75"/>
                    <a:pt x="1526" y="28"/>
                    <a:pt x="136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6"/>
            <p:cNvSpPr/>
            <p:nvPr/>
          </p:nvSpPr>
          <p:spPr>
            <a:xfrm>
              <a:off x="2486262" y="3887494"/>
              <a:ext cx="316153" cy="104785"/>
            </a:xfrm>
            <a:custGeom>
              <a:avLst/>
              <a:gdLst/>
              <a:ahLst/>
              <a:cxnLst/>
              <a:rect l="l" t="t" r="r" b="b"/>
              <a:pathLst>
                <a:path w="11245" h="3727" extrusionOk="0">
                  <a:moveTo>
                    <a:pt x="9404" y="0"/>
                  </a:moveTo>
                  <a:cubicBezTo>
                    <a:pt x="9536" y="172"/>
                    <a:pt x="9586" y="382"/>
                    <a:pt x="9483" y="624"/>
                  </a:cubicBezTo>
                  <a:cubicBezTo>
                    <a:pt x="9436" y="738"/>
                    <a:pt x="9386" y="853"/>
                    <a:pt x="9340" y="963"/>
                  </a:cubicBezTo>
                  <a:cubicBezTo>
                    <a:pt x="9604" y="878"/>
                    <a:pt x="9875" y="802"/>
                    <a:pt x="10150" y="738"/>
                  </a:cubicBezTo>
                  <a:cubicBezTo>
                    <a:pt x="10150" y="417"/>
                    <a:pt x="9793" y="143"/>
                    <a:pt x="9404" y="0"/>
                  </a:cubicBezTo>
                  <a:close/>
                  <a:moveTo>
                    <a:pt x="5364" y="688"/>
                  </a:moveTo>
                  <a:lnTo>
                    <a:pt x="5364" y="688"/>
                  </a:lnTo>
                  <a:cubicBezTo>
                    <a:pt x="4633" y="892"/>
                    <a:pt x="3906" y="1113"/>
                    <a:pt x="3185" y="1355"/>
                  </a:cubicBezTo>
                  <a:cubicBezTo>
                    <a:pt x="3111" y="1480"/>
                    <a:pt x="3043" y="1608"/>
                    <a:pt x="2971" y="1733"/>
                  </a:cubicBezTo>
                  <a:cubicBezTo>
                    <a:pt x="3766" y="1376"/>
                    <a:pt x="4562" y="1031"/>
                    <a:pt x="5364" y="688"/>
                  </a:cubicBezTo>
                  <a:close/>
                  <a:moveTo>
                    <a:pt x="511" y="1786"/>
                  </a:moveTo>
                  <a:cubicBezTo>
                    <a:pt x="412" y="1837"/>
                    <a:pt x="312" y="1883"/>
                    <a:pt x="211" y="1933"/>
                  </a:cubicBezTo>
                  <a:cubicBezTo>
                    <a:pt x="162" y="2219"/>
                    <a:pt x="98" y="2500"/>
                    <a:pt x="22" y="2785"/>
                  </a:cubicBezTo>
                  <a:cubicBezTo>
                    <a:pt x="12" y="2828"/>
                    <a:pt x="5" y="2871"/>
                    <a:pt x="1" y="2910"/>
                  </a:cubicBezTo>
                  <a:cubicBezTo>
                    <a:pt x="162" y="2528"/>
                    <a:pt x="333" y="2158"/>
                    <a:pt x="511" y="1786"/>
                  </a:cubicBezTo>
                  <a:close/>
                  <a:moveTo>
                    <a:pt x="11233" y="2397"/>
                  </a:moveTo>
                  <a:lnTo>
                    <a:pt x="11233" y="2397"/>
                  </a:lnTo>
                  <a:cubicBezTo>
                    <a:pt x="10103" y="2543"/>
                    <a:pt x="9034" y="2984"/>
                    <a:pt x="8085" y="3720"/>
                  </a:cubicBezTo>
                  <a:cubicBezTo>
                    <a:pt x="8082" y="3722"/>
                    <a:pt x="8080" y="3724"/>
                    <a:pt x="8078" y="3725"/>
                  </a:cubicBezTo>
                  <a:lnTo>
                    <a:pt x="8078" y="3725"/>
                  </a:lnTo>
                  <a:cubicBezTo>
                    <a:pt x="8929" y="3476"/>
                    <a:pt x="9779" y="3227"/>
                    <a:pt x="10634" y="2978"/>
                  </a:cubicBezTo>
                  <a:cubicBezTo>
                    <a:pt x="11076" y="2846"/>
                    <a:pt x="11244" y="2628"/>
                    <a:pt x="11233" y="2397"/>
                  </a:cubicBezTo>
                  <a:close/>
                  <a:moveTo>
                    <a:pt x="8078" y="3725"/>
                  </a:moveTo>
                  <a:cubicBezTo>
                    <a:pt x="8077" y="3726"/>
                    <a:pt x="8076" y="3726"/>
                    <a:pt x="8074" y="3726"/>
                  </a:cubicBezTo>
                  <a:cubicBezTo>
                    <a:pt x="8076" y="3726"/>
                    <a:pt x="8077" y="3726"/>
                    <a:pt x="8078" y="372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6"/>
            <p:cNvSpPr/>
            <p:nvPr/>
          </p:nvSpPr>
          <p:spPr>
            <a:xfrm>
              <a:off x="2484266" y="3875376"/>
              <a:ext cx="317840" cy="121119"/>
            </a:xfrm>
            <a:custGeom>
              <a:avLst/>
              <a:gdLst/>
              <a:ahLst/>
              <a:cxnLst/>
              <a:rect l="l" t="t" r="r" b="b"/>
              <a:pathLst>
                <a:path w="11305" h="4308" extrusionOk="0">
                  <a:moveTo>
                    <a:pt x="1556" y="0"/>
                  </a:moveTo>
                  <a:cubicBezTo>
                    <a:pt x="1018" y="0"/>
                    <a:pt x="496" y="242"/>
                    <a:pt x="468" y="752"/>
                  </a:cubicBezTo>
                  <a:cubicBezTo>
                    <a:pt x="468" y="756"/>
                    <a:pt x="468" y="763"/>
                    <a:pt x="465" y="767"/>
                  </a:cubicBezTo>
                  <a:cubicBezTo>
                    <a:pt x="707" y="660"/>
                    <a:pt x="953" y="560"/>
                    <a:pt x="1196" y="456"/>
                  </a:cubicBezTo>
                  <a:cubicBezTo>
                    <a:pt x="1438" y="356"/>
                    <a:pt x="1623" y="313"/>
                    <a:pt x="1762" y="313"/>
                  </a:cubicBezTo>
                  <a:cubicBezTo>
                    <a:pt x="2447" y="313"/>
                    <a:pt x="1969" y="1348"/>
                    <a:pt x="1163" y="1679"/>
                  </a:cubicBezTo>
                  <a:cubicBezTo>
                    <a:pt x="885" y="1794"/>
                    <a:pt x="611" y="1914"/>
                    <a:pt x="336" y="2036"/>
                  </a:cubicBezTo>
                  <a:cubicBezTo>
                    <a:pt x="318" y="2143"/>
                    <a:pt x="300" y="2253"/>
                    <a:pt x="282" y="2364"/>
                  </a:cubicBezTo>
                  <a:cubicBezTo>
                    <a:pt x="383" y="2314"/>
                    <a:pt x="483" y="2268"/>
                    <a:pt x="582" y="2217"/>
                  </a:cubicBezTo>
                  <a:lnTo>
                    <a:pt x="582" y="2217"/>
                  </a:lnTo>
                  <a:cubicBezTo>
                    <a:pt x="404" y="2589"/>
                    <a:pt x="233" y="2959"/>
                    <a:pt x="72" y="3341"/>
                  </a:cubicBezTo>
                  <a:cubicBezTo>
                    <a:pt x="1" y="3950"/>
                    <a:pt x="646" y="4307"/>
                    <a:pt x="1245" y="4307"/>
                  </a:cubicBezTo>
                  <a:cubicBezTo>
                    <a:pt x="1413" y="4307"/>
                    <a:pt x="1577" y="4279"/>
                    <a:pt x="1719" y="4218"/>
                  </a:cubicBezTo>
                  <a:cubicBezTo>
                    <a:pt x="3363" y="3540"/>
                    <a:pt x="5032" y="2970"/>
                    <a:pt x="6737" y="2517"/>
                  </a:cubicBezTo>
                  <a:lnTo>
                    <a:pt x="6737" y="2517"/>
                  </a:lnTo>
                  <a:cubicBezTo>
                    <a:pt x="6630" y="2727"/>
                    <a:pt x="6533" y="2949"/>
                    <a:pt x="6444" y="3177"/>
                  </a:cubicBezTo>
                  <a:cubicBezTo>
                    <a:pt x="6156" y="3919"/>
                    <a:pt x="6997" y="4233"/>
                    <a:pt x="7653" y="4233"/>
                  </a:cubicBezTo>
                  <a:cubicBezTo>
                    <a:pt x="7810" y="4233"/>
                    <a:pt x="7953" y="4215"/>
                    <a:pt x="8070" y="4182"/>
                  </a:cubicBezTo>
                  <a:cubicBezTo>
                    <a:pt x="8095" y="4175"/>
                    <a:pt x="8121" y="4169"/>
                    <a:pt x="8145" y="4157"/>
                  </a:cubicBezTo>
                  <a:cubicBezTo>
                    <a:pt x="8149" y="4157"/>
                    <a:pt x="8152" y="4154"/>
                    <a:pt x="8156" y="4151"/>
                  </a:cubicBezTo>
                  <a:cubicBezTo>
                    <a:pt x="9105" y="3415"/>
                    <a:pt x="10174" y="2974"/>
                    <a:pt x="11304" y="2828"/>
                  </a:cubicBezTo>
                  <a:cubicBezTo>
                    <a:pt x="11283" y="2389"/>
                    <a:pt x="10616" y="1908"/>
                    <a:pt x="9964" y="1908"/>
                  </a:cubicBezTo>
                  <a:cubicBezTo>
                    <a:pt x="9871" y="1908"/>
                    <a:pt x="9782" y="1914"/>
                    <a:pt x="9693" y="1936"/>
                  </a:cubicBezTo>
                  <a:cubicBezTo>
                    <a:pt x="9793" y="1822"/>
                    <a:pt x="9900" y="1708"/>
                    <a:pt x="10010" y="1597"/>
                  </a:cubicBezTo>
                  <a:cubicBezTo>
                    <a:pt x="10160" y="1451"/>
                    <a:pt x="10221" y="1305"/>
                    <a:pt x="10221" y="1169"/>
                  </a:cubicBezTo>
                  <a:lnTo>
                    <a:pt x="10221" y="1169"/>
                  </a:lnTo>
                  <a:cubicBezTo>
                    <a:pt x="9946" y="1233"/>
                    <a:pt x="9675" y="1309"/>
                    <a:pt x="9411" y="1394"/>
                  </a:cubicBezTo>
                  <a:cubicBezTo>
                    <a:pt x="9457" y="1284"/>
                    <a:pt x="9507" y="1169"/>
                    <a:pt x="9554" y="1055"/>
                  </a:cubicBezTo>
                  <a:cubicBezTo>
                    <a:pt x="9657" y="813"/>
                    <a:pt x="9607" y="603"/>
                    <a:pt x="9475" y="431"/>
                  </a:cubicBezTo>
                  <a:cubicBezTo>
                    <a:pt x="9293" y="367"/>
                    <a:pt x="9105" y="328"/>
                    <a:pt x="8940" y="328"/>
                  </a:cubicBezTo>
                  <a:cubicBezTo>
                    <a:pt x="8887" y="328"/>
                    <a:pt x="8833" y="331"/>
                    <a:pt x="8787" y="342"/>
                  </a:cubicBezTo>
                  <a:cubicBezTo>
                    <a:pt x="7657" y="556"/>
                    <a:pt x="6541" y="816"/>
                    <a:pt x="5435" y="1119"/>
                  </a:cubicBezTo>
                  <a:cubicBezTo>
                    <a:pt x="4633" y="1462"/>
                    <a:pt x="3837" y="1807"/>
                    <a:pt x="3042" y="2164"/>
                  </a:cubicBezTo>
                  <a:cubicBezTo>
                    <a:pt x="3114" y="2039"/>
                    <a:pt x="3182" y="1911"/>
                    <a:pt x="3256" y="1786"/>
                  </a:cubicBezTo>
                  <a:lnTo>
                    <a:pt x="3256" y="1786"/>
                  </a:lnTo>
                  <a:cubicBezTo>
                    <a:pt x="3050" y="1854"/>
                    <a:pt x="2843" y="1926"/>
                    <a:pt x="2636" y="2000"/>
                  </a:cubicBezTo>
                  <a:cubicBezTo>
                    <a:pt x="2690" y="1629"/>
                    <a:pt x="2729" y="1259"/>
                    <a:pt x="2751" y="877"/>
                  </a:cubicBezTo>
                  <a:cubicBezTo>
                    <a:pt x="2782" y="306"/>
                    <a:pt x="2158" y="0"/>
                    <a:pt x="155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6"/>
            <p:cNvSpPr/>
            <p:nvPr/>
          </p:nvSpPr>
          <p:spPr>
            <a:xfrm>
              <a:off x="2493712" y="3884176"/>
              <a:ext cx="59351" cy="48442"/>
            </a:xfrm>
            <a:custGeom>
              <a:avLst/>
              <a:gdLst/>
              <a:ahLst/>
              <a:cxnLst/>
              <a:rect l="l" t="t" r="r" b="b"/>
              <a:pathLst>
                <a:path w="2111" h="1723" extrusionOk="0">
                  <a:moveTo>
                    <a:pt x="1426" y="0"/>
                  </a:moveTo>
                  <a:cubicBezTo>
                    <a:pt x="1287" y="0"/>
                    <a:pt x="1102" y="43"/>
                    <a:pt x="860" y="143"/>
                  </a:cubicBezTo>
                  <a:cubicBezTo>
                    <a:pt x="617" y="247"/>
                    <a:pt x="371" y="347"/>
                    <a:pt x="129" y="454"/>
                  </a:cubicBezTo>
                  <a:cubicBezTo>
                    <a:pt x="104" y="885"/>
                    <a:pt x="65" y="1302"/>
                    <a:pt x="0" y="1723"/>
                  </a:cubicBezTo>
                  <a:cubicBezTo>
                    <a:pt x="275" y="1601"/>
                    <a:pt x="549" y="1481"/>
                    <a:pt x="827" y="1366"/>
                  </a:cubicBezTo>
                  <a:cubicBezTo>
                    <a:pt x="1633" y="1035"/>
                    <a:pt x="2111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24388" r="32627"/>
          <a:stretch/>
        </p:blipFill>
        <p:spPr>
          <a:xfrm>
            <a:off x="5216339" y="-63392"/>
            <a:ext cx="3765898" cy="4928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4" name="Google Shape;2454;p58"/>
          <p:cNvGrpSpPr/>
          <p:nvPr/>
        </p:nvGrpSpPr>
        <p:grpSpPr>
          <a:xfrm>
            <a:off x="2576013" y="2806745"/>
            <a:ext cx="3987453" cy="620302"/>
            <a:chOff x="4319250" y="3137000"/>
            <a:chExt cx="885825" cy="524125"/>
          </a:xfrm>
        </p:grpSpPr>
        <p:sp>
          <p:nvSpPr>
            <p:cNvPr id="2455" name="Google Shape;2455;p58"/>
            <p:cNvSpPr/>
            <p:nvPr/>
          </p:nvSpPr>
          <p:spPr>
            <a:xfrm>
              <a:off x="4334525" y="3137000"/>
              <a:ext cx="816875" cy="145250"/>
            </a:xfrm>
            <a:custGeom>
              <a:avLst/>
              <a:gdLst/>
              <a:ahLst/>
              <a:cxnLst/>
              <a:rect l="l" t="t" r="r" b="b"/>
              <a:pathLst>
                <a:path w="32675" h="5810" extrusionOk="0">
                  <a:moveTo>
                    <a:pt x="30614" y="1"/>
                  </a:moveTo>
                  <a:cubicBezTo>
                    <a:pt x="30548" y="1"/>
                    <a:pt x="30480" y="4"/>
                    <a:pt x="30410" y="11"/>
                  </a:cubicBezTo>
                  <a:lnTo>
                    <a:pt x="30410" y="11"/>
                  </a:lnTo>
                  <a:lnTo>
                    <a:pt x="30410" y="11"/>
                  </a:lnTo>
                  <a:lnTo>
                    <a:pt x="28330" y="186"/>
                  </a:lnTo>
                  <a:cubicBezTo>
                    <a:pt x="28200" y="197"/>
                    <a:pt x="28078" y="220"/>
                    <a:pt x="27966" y="252"/>
                  </a:cubicBezTo>
                  <a:lnTo>
                    <a:pt x="27966" y="252"/>
                  </a:lnTo>
                  <a:lnTo>
                    <a:pt x="1989" y="2818"/>
                  </a:lnTo>
                  <a:cubicBezTo>
                    <a:pt x="1" y="3012"/>
                    <a:pt x="100" y="5810"/>
                    <a:pt x="2061" y="5810"/>
                  </a:cubicBezTo>
                  <a:cubicBezTo>
                    <a:pt x="2127" y="5810"/>
                    <a:pt x="2195" y="5807"/>
                    <a:pt x="2265" y="5800"/>
                  </a:cubicBezTo>
                  <a:cubicBezTo>
                    <a:pt x="11738" y="4848"/>
                    <a:pt x="21212" y="3920"/>
                    <a:pt x="30686" y="2993"/>
                  </a:cubicBezTo>
                  <a:cubicBezTo>
                    <a:pt x="32674" y="2799"/>
                    <a:pt x="32575" y="1"/>
                    <a:pt x="3061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8"/>
            <p:cNvSpPr/>
            <p:nvPr/>
          </p:nvSpPr>
          <p:spPr>
            <a:xfrm>
              <a:off x="4356675" y="3182825"/>
              <a:ext cx="798275" cy="129275"/>
            </a:xfrm>
            <a:custGeom>
              <a:avLst/>
              <a:gdLst/>
              <a:ahLst/>
              <a:cxnLst/>
              <a:rect l="l" t="t" r="r" b="b"/>
              <a:pathLst>
                <a:path w="31931" h="5171" extrusionOk="0">
                  <a:moveTo>
                    <a:pt x="29692" y="0"/>
                  </a:moveTo>
                  <a:cubicBezTo>
                    <a:pt x="29262" y="0"/>
                    <a:pt x="28841" y="143"/>
                    <a:pt x="28521" y="458"/>
                  </a:cubicBezTo>
                  <a:lnTo>
                    <a:pt x="28521" y="458"/>
                  </a:lnTo>
                  <a:cubicBezTo>
                    <a:pt x="26855" y="717"/>
                    <a:pt x="25061" y="686"/>
                    <a:pt x="23409" y="834"/>
                  </a:cubicBezTo>
                  <a:cubicBezTo>
                    <a:pt x="20928" y="1035"/>
                    <a:pt x="18447" y="1235"/>
                    <a:pt x="15990" y="1461"/>
                  </a:cubicBezTo>
                  <a:cubicBezTo>
                    <a:pt x="11958" y="1784"/>
                    <a:pt x="7925" y="2108"/>
                    <a:pt x="3893" y="2415"/>
                  </a:cubicBezTo>
                  <a:lnTo>
                    <a:pt x="3893" y="2415"/>
                  </a:lnTo>
                  <a:cubicBezTo>
                    <a:pt x="3677" y="2329"/>
                    <a:pt x="3447" y="2279"/>
                    <a:pt x="3219" y="2279"/>
                  </a:cubicBezTo>
                  <a:cubicBezTo>
                    <a:pt x="3010" y="2279"/>
                    <a:pt x="2803" y="2320"/>
                    <a:pt x="2607" y="2413"/>
                  </a:cubicBezTo>
                  <a:cubicBezTo>
                    <a:pt x="2550" y="2451"/>
                    <a:pt x="2478" y="2489"/>
                    <a:pt x="2414" y="2527"/>
                  </a:cubicBezTo>
                  <a:lnTo>
                    <a:pt x="2414" y="2527"/>
                  </a:lnTo>
                  <a:cubicBezTo>
                    <a:pt x="2253" y="2539"/>
                    <a:pt x="2092" y="2551"/>
                    <a:pt x="1930" y="2564"/>
                  </a:cubicBezTo>
                  <a:cubicBezTo>
                    <a:pt x="0" y="2714"/>
                    <a:pt x="903" y="5170"/>
                    <a:pt x="2482" y="5170"/>
                  </a:cubicBezTo>
                  <a:cubicBezTo>
                    <a:pt x="2634" y="5170"/>
                    <a:pt x="2774" y="5169"/>
                    <a:pt x="2906" y="5164"/>
                  </a:cubicBezTo>
                  <a:lnTo>
                    <a:pt x="2906" y="5164"/>
                  </a:lnTo>
                  <a:cubicBezTo>
                    <a:pt x="2907" y="5166"/>
                    <a:pt x="2907" y="5168"/>
                    <a:pt x="2908" y="5170"/>
                  </a:cubicBezTo>
                  <a:cubicBezTo>
                    <a:pt x="8146" y="4769"/>
                    <a:pt x="13359" y="4343"/>
                    <a:pt x="18597" y="3917"/>
                  </a:cubicBezTo>
                  <a:cubicBezTo>
                    <a:pt x="21078" y="3716"/>
                    <a:pt x="23559" y="3491"/>
                    <a:pt x="26041" y="3290"/>
                  </a:cubicBezTo>
                  <a:cubicBezTo>
                    <a:pt x="27619" y="3165"/>
                    <a:pt x="30351" y="3541"/>
                    <a:pt x="31504" y="2213"/>
                  </a:cubicBezTo>
                  <a:cubicBezTo>
                    <a:pt x="31930" y="1711"/>
                    <a:pt x="31604" y="985"/>
                    <a:pt x="31178" y="609"/>
                  </a:cubicBezTo>
                  <a:cubicBezTo>
                    <a:pt x="31153" y="584"/>
                    <a:pt x="31103" y="533"/>
                    <a:pt x="31053" y="508"/>
                  </a:cubicBezTo>
                  <a:cubicBezTo>
                    <a:pt x="30676" y="184"/>
                    <a:pt x="30178" y="0"/>
                    <a:pt x="2969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8"/>
            <p:cNvSpPr/>
            <p:nvPr/>
          </p:nvSpPr>
          <p:spPr>
            <a:xfrm>
              <a:off x="4345775" y="3233150"/>
              <a:ext cx="859300" cy="100300"/>
            </a:xfrm>
            <a:custGeom>
              <a:avLst/>
              <a:gdLst/>
              <a:ahLst/>
              <a:cxnLst/>
              <a:rect l="l" t="t" r="r" b="b"/>
              <a:pathLst>
                <a:path w="34372" h="4012" extrusionOk="0">
                  <a:moveTo>
                    <a:pt x="31734" y="0"/>
                  </a:moveTo>
                  <a:cubicBezTo>
                    <a:pt x="31607" y="0"/>
                    <a:pt x="31483" y="8"/>
                    <a:pt x="31364" y="24"/>
                  </a:cubicBezTo>
                  <a:cubicBezTo>
                    <a:pt x="31276" y="34"/>
                    <a:pt x="31188" y="44"/>
                    <a:pt x="31100" y="54"/>
                  </a:cubicBezTo>
                  <a:lnTo>
                    <a:pt x="31100" y="54"/>
                  </a:lnTo>
                  <a:cubicBezTo>
                    <a:pt x="31096" y="52"/>
                    <a:pt x="31092" y="51"/>
                    <a:pt x="31088" y="49"/>
                  </a:cubicBezTo>
                  <a:cubicBezTo>
                    <a:pt x="31067" y="54"/>
                    <a:pt x="31046" y="58"/>
                    <a:pt x="31025" y="63"/>
                  </a:cubicBezTo>
                  <a:lnTo>
                    <a:pt x="31025" y="63"/>
                  </a:lnTo>
                  <a:cubicBezTo>
                    <a:pt x="21187" y="1175"/>
                    <a:pt x="11326" y="2165"/>
                    <a:pt x="1464" y="3032"/>
                  </a:cubicBezTo>
                  <a:cubicBezTo>
                    <a:pt x="1" y="3154"/>
                    <a:pt x="2951" y="4011"/>
                    <a:pt x="3642" y="4011"/>
                  </a:cubicBezTo>
                  <a:cubicBezTo>
                    <a:pt x="3661" y="4011"/>
                    <a:pt x="3679" y="4011"/>
                    <a:pt x="3694" y="4009"/>
                  </a:cubicBezTo>
                  <a:cubicBezTo>
                    <a:pt x="13102" y="3182"/>
                    <a:pt x="22486" y="2243"/>
                    <a:pt x="31870" y="1193"/>
                  </a:cubicBezTo>
                  <a:lnTo>
                    <a:pt x="31870" y="1193"/>
                  </a:lnTo>
                  <a:cubicBezTo>
                    <a:pt x="31983" y="1203"/>
                    <a:pt x="32095" y="1208"/>
                    <a:pt x="32207" y="1208"/>
                  </a:cubicBezTo>
                  <a:cubicBezTo>
                    <a:pt x="32407" y="1208"/>
                    <a:pt x="32604" y="1191"/>
                    <a:pt x="32792" y="1152"/>
                  </a:cubicBezTo>
                  <a:cubicBezTo>
                    <a:pt x="33143" y="1102"/>
                    <a:pt x="33494" y="1027"/>
                    <a:pt x="33845" y="977"/>
                  </a:cubicBezTo>
                  <a:cubicBezTo>
                    <a:pt x="34371" y="876"/>
                    <a:pt x="33920" y="551"/>
                    <a:pt x="33670" y="450"/>
                  </a:cubicBezTo>
                  <a:cubicBezTo>
                    <a:pt x="33104" y="199"/>
                    <a:pt x="32381" y="0"/>
                    <a:pt x="3173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8"/>
            <p:cNvSpPr/>
            <p:nvPr/>
          </p:nvSpPr>
          <p:spPr>
            <a:xfrm>
              <a:off x="4359800" y="3270500"/>
              <a:ext cx="768200" cy="83975"/>
            </a:xfrm>
            <a:custGeom>
              <a:avLst/>
              <a:gdLst/>
              <a:ahLst/>
              <a:cxnLst/>
              <a:rect l="l" t="t" r="r" b="b"/>
              <a:pathLst>
                <a:path w="30728" h="3359" extrusionOk="0">
                  <a:moveTo>
                    <a:pt x="27647" y="0"/>
                  </a:moveTo>
                  <a:cubicBezTo>
                    <a:pt x="27595" y="0"/>
                    <a:pt x="27544" y="3"/>
                    <a:pt x="27494" y="9"/>
                  </a:cubicBezTo>
                  <a:cubicBezTo>
                    <a:pt x="18372" y="1212"/>
                    <a:pt x="9199" y="1839"/>
                    <a:pt x="1" y="1914"/>
                  </a:cubicBezTo>
                  <a:cubicBezTo>
                    <a:pt x="151" y="1914"/>
                    <a:pt x="1930" y="3016"/>
                    <a:pt x="2532" y="3142"/>
                  </a:cubicBezTo>
                  <a:cubicBezTo>
                    <a:pt x="2783" y="3192"/>
                    <a:pt x="3033" y="3242"/>
                    <a:pt x="3309" y="3317"/>
                  </a:cubicBezTo>
                  <a:cubicBezTo>
                    <a:pt x="3433" y="3345"/>
                    <a:pt x="3533" y="3358"/>
                    <a:pt x="3608" y="3358"/>
                  </a:cubicBezTo>
                  <a:cubicBezTo>
                    <a:pt x="3777" y="3358"/>
                    <a:pt x="3816" y="3292"/>
                    <a:pt x="3714" y="3186"/>
                  </a:cubicBezTo>
                  <a:lnTo>
                    <a:pt x="3714" y="3186"/>
                  </a:lnTo>
                  <a:cubicBezTo>
                    <a:pt x="12659" y="3106"/>
                    <a:pt x="21579" y="2457"/>
                    <a:pt x="30452" y="1287"/>
                  </a:cubicBezTo>
                  <a:cubicBezTo>
                    <a:pt x="30728" y="1262"/>
                    <a:pt x="29550" y="635"/>
                    <a:pt x="29474" y="585"/>
                  </a:cubicBezTo>
                  <a:cubicBezTo>
                    <a:pt x="28990" y="378"/>
                    <a:pt x="28251" y="0"/>
                    <a:pt x="2764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8"/>
            <p:cNvSpPr/>
            <p:nvPr/>
          </p:nvSpPr>
          <p:spPr>
            <a:xfrm>
              <a:off x="4326650" y="3282500"/>
              <a:ext cx="830850" cy="180500"/>
            </a:xfrm>
            <a:custGeom>
              <a:avLst/>
              <a:gdLst/>
              <a:ahLst/>
              <a:cxnLst/>
              <a:rect l="l" t="t" r="r" b="b"/>
              <a:pathLst>
                <a:path w="33234" h="7220" extrusionOk="0">
                  <a:moveTo>
                    <a:pt x="31326" y="1"/>
                  </a:moveTo>
                  <a:cubicBezTo>
                    <a:pt x="31278" y="1"/>
                    <a:pt x="31228" y="2"/>
                    <a:pt x="31176" y="5"/>
                  </a:cubicBezTo>
                  <a:cubicBezTo>
                    <a:pt x="31034" y="14"/>
                    <a:pt x="30892" y="22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21994" y="549"/>
                    <a:pt x="13215" y="1092"/>
                    <a:pt x="4459" y="1634"/>
                  </a:cubicBezTo>
                  <a:cubicBezTo>
                    <a:pt x="3043" y="1714"/>
                    <a:pt x="2088" y="3524"/>
                    <a:pt x="2855" y="4184"/>
                  </a:cubicBezTo>
                  <a:lnTo>
                    <a:pt x="2855" y="4184"/>
                  </a:lnTo>
                  <a:cubicBezTo>
                    <a:pt x="2545" y="4258"/>
                    <a:pt x="2237" y="4335"/>
                    <a:pt x="1928" y="4416"/>
                  </a:cubicBezTo>
                  <a:cubicBezTo>
                    <a:pt x="215" y="4850"/>
                    <a:pt x="1" y="7219"/>
                    <a:pt x="1588" y="7219"/>
                  </a:cubicBezTo>
                  <a:cubicBezTo>
                    <a:pt x="1743" y="7219"/>
                    <a:pt x="1914" y="7197"/>
                    <a:pt x="2104" y="7148"/>
                  </a:cubicBezTo>
                  <a:cubicBezTo>
                    <a:pt x="11552" y="4667"/>
                    <a:pt x="21527" y="5544"/>
                    <a:pt x="30926" y="2762"/>
                  </a:cubicBezTo>
                  <a:cubicBezTo>
                    <a:pt x="32270" y="2371"/>
                    <a:pt x="33233" y="1"/>
                    <a:pt x="3132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8"/>
            <p:cNvSpPr/>
            <p:nvPr/>
          </p:nvSpPr>
          <p:spPr>
            <a:xfrm>
              <a:off x="4319250" y="3360925"/>
              <a:ext cx="817050" cy="79000"/>
            </a:xfrm>
            <a:custGeom>
              <a:avLst/>
              <a:gdLst/>
              <a:ahLst/>
              <a:cxnLst/>
              <a:rect l="l" t="t" r="r" b="b"/>
              <a:pathLst>
                <a:path w="32682" h="3160" extrusionOk="0">
                  <a:moveTo>
                    <a:pt x="29390" y="0"/>
                  </a:moveTo>
                  <a:cubicBezTo>
                    <a:pt x="29382" y="0"/>
                    <a:pt x="29374" y="1"/>
                    <a:pt x="29367" y="1"/>
                  </a:cubicBezTo>
                  <a:cubicBezTo>
                    <a:pt x="20294" y="477"/>
                    <a:pt x="11222" y="953"/>
                    <a:pt x="2149" y="1404"/>
                  </a:cubicBezTo>
                  <a:cubicBezTo>
                    <a:pt x="1" y="1528"/>
                    <a:pt x="2232" y="3160"/>
                    <a:pt x="3425" y="3160"/>
                  </a:cubicBezTo>
                  <a:cubicBezTo>
                    <a:pt x="3442" y="3160"/>
                    <a:pt x="3460" y="3160"/>
                    <a:pt x="3477" y="3159"/>
                  </a:cubicBezTo>
                  <a:cubicBezTo>
                    <a:pt x="11910" y="2716"/>
                    <a:pt x="20343" y="2274"/>
                    <a:pt x="28776" y="1831"/>
                  </a:cubicBezTo>
                  <a:lnTo>
                    <a:pt x="28776" y="1831"/>
                  </a:lnTo>
                  <a:cubicBezTo>
                    <a:pt x="29195" y="1987"/>
                    <a:pt x="29661" y="2088"/>
                    <a:pt x="30045" y="2088"/>
                  </a:cubicBezTo>
                  <a:cubicBezTo>
                    <a:pt x="30263" y="2088"/>
                    <a:pt x="30455" y="2055"/>
                    <a:pt x="30595" y="1981"/>
                  </a:cubicBezTo>
                  <a:cubicBezTo>
                    <a:pt x="30846" y="1856"/>
                    <a:pt x="31096" y="1730"/>
                    <a:pt x="31347" y="1580"/>
                  </a:cubicBezTo>
                  <a:cubicBezTo>
                    <a:pt x="32682" y="863"/>
                    <a:pt x="29947" y="0"/>
                    <a:pt x="2939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8"/>
            <p:cNvSpPr/>
            <p:nvPr/>
          </p:nvSpPr>
          <p:spPr>
            <a:xfrm>
              <a:off x="4359800" y="3368900"/>
              <a:ext cx="757150" cy="121750"/>
            </a:xfrm>
            <a:custGeom>
              <a:avLst/>
              <a:gdLst/>
              <a:ahLst/>
              <a:cxnLst/>
              <a:rect l="l" t="t" r="r" b="b"/>
              <a:pathLst>
                <a:path w="30286" h="4870" extrusionOk="0">
                  <a:moveTo>
                    <a:pt x="28493" y="1"/>
                  </a:moveTo>
                  <a:cubicBezTo>
                    <a:pt x="28461" y="1"/>
                    <a:pt x="28429" y="3"/>
                    <a:pt x="28397" y="8"/>
                  </a:cubicBezTo>
                  <a:cubicBezTo>
                    <a:pt x="19399" y="1311"/>
                    <a:pt x="10377" y="1737"/>
                    <a:pt x="1279" y="1762"/>
                  </a:cubicBezTo>
                  <a:cubicBezTo>
                    <a:pt x="1" y="1762"/>
                    <a:pt x="1153" y="4870"/>
                    <a:pt x="2281" y="4870"/>
                  </a:cubicBezTo>
                  <a:cubicBezTo>
                    <a:pt x="10690" y="4847"/>
                    <a:pt x="19035" y="4481"/>
                    <a:pt x="27355" y="3377"/>
                  </a:cubicBezTo>
                  <a:lnTo>
                    <a:pt x="27355" y="3377"/>
                  </a:lnTo>
                  <a:cubicBezTo>
                    <a:pt x="27588" y="3629"/>
                    <a:pt x="27849" y="3792"/>
                    <a:pt x="28107" y="3792"/>
                  </a:cubicBezTo>
                  <a:cubicBezTo>
                    <a:pt x="28112" y="3792"/>
                    <a:pt x="28117" y="3792"/>
                    <a:pt x="28121" y="3792"/>
                  </a:cubicBezTo>
                  <a:cubicBezTo>
                    <a:pt x="28948" y="3767"/>
                    <a:pt x="29349" y="3567"/>
                    <a:pt x="29800" y="2890"/>
                  </a:cubicBezTo>
                  <a:cubicBezTo>
                    <a:pt x="30286" y="2186"/>
                    <a:pt x="29478" y="1"/>
                    <a:pt x="2849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8"/>
            <p:cNvSpPr/>
            <p:nvPr/>
          </p:nvSpPr>
          <p:spPr>
            <a:xfrm>
              <a:off x="4369825" y="3442375"/>
              <a:ext cx="758625" cy="151550"/>
            </a:xfrm>
            <a:custGeom>
              <a:avLst/>
              <a:gdLst/>
              <a:ahLst/>
              <a:cxnLst/>
              <a:rect l="l" t="t" r="r" b="b"/>
              <a:pathLst>
                <a:path w="30345" h="6062" extrusionOk="0">
                  <a:moveTo>
                    <a:pt x="27667" y="0"/>
                  </a:moveTo>
                  <a:cubicBezTo>
                    <a:pt x="27659" y="0"/>
                    <a:pt x="27652" y="1"/>
                    <a:pt x="27645" y="1"/>
                  </a:cubicBezTo>
                  <a:lnTo>
                    <a:pt x="3646" y="1123"/>
                  </a:lnTo>
                  <a:lnTo>
                    <a:pt x="3646" y="1123"/>
                  </a:lnTo>
                  <a:cubicBezTo>
                    <a:pt x="3428" y="965"/>
                    <a:pt x="3215" y="867"/>
                    <a:pt x="3033" y="867"/>
                  </a:cubicBezTo>
                  <a:cubicBezTo>
                    <a:pt x="2999" y="867"/>
                    <a:pt x="2965" y="871"/>
                    <a:pt x="2933" y="878"/>
                  </a:cubicBezTo>
                  <a:cubicBezTo>
                    <a:pt x="2407" y="979"/>
                    <a:pt x="1880" y="1104"/>
                    <a:pt x="1379" y="1229"/>
                  </a:cubicBezTo>
                  <a:cubicBezTo>
                    <a:pt x="778" y="1346"/>
                    <a:pt x="1456" y="2486"/>
                    <a:pt x="2212" y="3219"/>
                  </a:cubicBezTo>
                  <a:lnTo>
                    <a:pt x="2212" y="3219"/>
                  </a:lnTo>
                  <a:cubicBezTo>
                    <a:pt x="2182" y="3219"/>
                    <a:pt x="2151" y="3219"/>
                    <a:pt x="2119" y="3219"/>
                  </a:cubicBezTo>
                  <a:cubicBezTo>
                    <a:pt x="1796" y="3219"/>
                    <a:pt x="1444" y="3229"/>
                    <a:pt x="1311" y="3313"/>
                  </a:cubicBezTo>
                  <a:lnTo>
                    <a:pt x="1311" y="3313"/>
                  </a:lnTo>
                  <a:cubicBezTo>
                    <a:pt x="1155" y="3219"/>
                    <a:pt x="995" y="3149"/>
                    <a:pt x="860" y="3149"/>
                  </a:cubicBezTo>
                  <a:cubicBezTo>
                    <a:pt x="779" y="3149"/>
                    <a:pt x="708" y="3174"/>
                    <a:pt x="652" y="3234"/>
                  </a:cubicBezTo>
                  <a:cubicBezTo>
                    <a:pt x="627" y="3284"/>
                    <a:pt x="577" y="3309"/>
                    <a:pt x="527" y="3360"/>
                  </a:cubicBezTo>
                  <a:cubicBezTo>
                    <a:pt x="1" y="3936"/>
                    <a:pt x="1429" y="5289"/>
                    <a:pt x="1805" y="5590"/>
                  </a:cubicBezTo>
                  <a:cubicBezTo>
                    <a:pt x="2288" y="5941"/>
                    <a:pt x="2862" y="6062"/>
                    <a:pt x="3473" y="6062"/>
                  </a:cubicBezTo>
                  <a:cubicBezTo>
                    <a:pt x="4607" y="6062"/>
                    <a:pt x="5866" y="5645"/>
                    <a:pt x="6893" y="5515"/>
                  </a:cubicBezTo>
                  <a:cubicBezTo>
                    <a:pt x="9449" y="5189"/>
                    <a:pt x="12031" y="4989"/>
                    <a:pt x="14612" y="4863"/>
                  </a:cubicBezTo>
                  <a:cubicBezTo>
                    <a:pt x="19750" y="4613"/>
                    <a:pt x="24838" y="4462"/>
                    <a:pt x="29675" y="2558"/>
                  </a:cubicBezTo>
                  <a:cubicBezTo>
                    <a:pt x="30345" y="2310"/>
                    <a:pt x="28364" y="0"/>
                    <a:pt x="2766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8"/>
            <p:cNvSpPr/>
            <p:nvPr/>
          </p:nvSpPr>
          <p:spPr>
            <a:xfrm>
              <a:off x="4409400" y="3507550"/>
              <a:ext cx="682250" cy="94025"/>
            </a:xfrm>
            <a:custGeom>
              <a:avLst/>
              <a:gdLst/>
              <a:ahLst/>
              <a:cxnLst/>
              <a:rect l="l" t="t" r="r" b="b"/>
              <a:pathLst>
                <a:path w="27290" h="3761" extrusionOk="0">
                  <a:moveTo>
                    <a:pt x="25285" y="1"/>
                  </a:moveTo>
                  <a:cubicBezTo>
                    <a:pt x="17165" y="251"/>
                    <a:pt x="9044" y="477"/>
                    <a:pt x="949" y="702"/>
                  </a:cubicBezTo>
                  <a:cubicBezTo>
                    <a:pt x="0" y="727"/>
                    <a:pt x="1165" y="3760"/>
                    <a:pt x="2016" y="3760"/>
                  </a:cubicBezTo>
                  <a:cubicBezTo>
                    <a:pt x="2020" y="3760"/>
                    <a:pt x="2023" y="3760"/>
                    <a:pt x="2027" y="3760"/>
                  </a:cubicBezTo>
                  <a:cubicBezTo>
                    <a:pt x="9646" y="3525"/>
                    <a:pt x="17265" y="3312"/>
                    <a:pt x="24863" y="3100"/>
                  </a:cubicBezTo>
                  <a:lnTo>
                    <a:pt x="24863" y="3100"/>
                  </a:lnTo>
                  <a:cubicBezTo>
                    <a:pt x="25030" y="3255"/>
                    <a:pt x="25204" y="3348"/>
                    <a:pt x="25373" y="3348"/>
                  </a:cubicBezTo>
                  <a:cubicBezTo>
                    <a:pt x="25411" y="3348"/>
                    <a:pt x="25448" y="3344"/>
                    <a:pt x="25485" y="3334"/>
                  </a:cubicBezTo>
                  <a:lnTo>
                    <a:pt x="26538" y="3033"/>
                  </a:lnTo>
                  <a:cubicBezTo>
                    <a:pt x="27290" y="2833"/>
                    <a:pt x="26037" y="1"/>
                    <a:pt x="25285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8"/>
            <p:cNvSpPr/>
            <p:nvPr/>
          </p:nvSpPr>
          <p:spPr>
            <a:xfrm>
              <a:off x="4327875" y="3557000"/>
              <a:ext cx="818000" cy="104125"/>
            </a:xfrm>
            <a:custGeom>
              <a:avLst/>
              <a:gdLst/>
              <a:ahLst/>
              <a:cxnLst/>
              <a:rect l="l" t="t" r="r" b="b"/>
              <a:pathLst>
                <a:path w="32720" h="4165" extrusionOk="0">
                  <a:moveTo>
                    <a:pt x="29952" y="0"/>
                  </a:moveTo>
                  <a:cubicBezTo>
                    <a:pt x="29926" y="0"/>
                    <a:pt x="29900" y="1"/>
                    <a:pt x="29874" y="3"/>
                  </a:cubicBezTo>
                  <a:cubicBezTo>
                    <a:pt x="21416" y="652"/>
                    <a:pt x="12935" y="1193"/>
                    <a:pt x="4454" y="1648"/>
                  </a:cubicBezTo>
                  <a:lnTo>
                    <a:pt x="4454" y="1648"/>
                  </a:lnTo>
                  <a:cubicBezTo>
                    <a:pt x="4095" y="1453"/>
                    <a:pt x="3671" y="1328"/>
                    <a:pt x="3270" y="1328"/>
                  </a:cubicBezTo>
                  <a:cubicBezTo>
                    <a:pt x="3044" y="1328"/>
                    <a:pt x="2826" y="1368"/>
                    <a:pt x="2631" y="1456"/>
                  </a:cubicBezTo>
                  <a:cubicBezTo>
                    <a:pt x="2280" y="1607"/>
                    <a:pt x="1954" y="1757"/>
                    <a:pt x="1603" y="1907"/>
                  </a:cubicBezTo>
                  <a:cubicBezTo>
                    <a:pt x="0" y="2647"/>
                    <a:pt x="1698" y="4164"/>
                    <a:pt x="2804" y="4164"/>
                  </a:cubicBezTo>
                  <a:cubicBezTo>
                    <a:pt x="2822" y="4164"/>
                    <a:pt x="2839" y="4164"/>
                    <a:pt x="2857" y="4163"/>
                  </a:cubicBezTo>
                  <a:cubicBezTo>
                    <a:pt x="11239" y="3728"/>
                    <a:pt x="19621" y="3209"/>
                    <a:pt x="27984" y="2587"/>
                  </a:cubicBezTo>
                  <a:lnTo>
                    <a:pt x="27984" y="2587"/>
                  </a:lnTo>
                  <a:cubicBezTo>
                    <a:pt x="28355" y="2794"/>
                    <a:pt x="28798" y="2928"/>
                    <a:pt x="29213" y="2928"/>
                  </a:cubicBezTo>
                  <a:cubicBezTo>
                    <a:pt x="29429" y="2928"/>
                    <a:pt x="29637" y="2891"/>
                    <a:pt x="29824" y="2810"/>
                  </a:cubicBezTo>
                  <a:cubicBezTo>
                    <a:pt x="30250" y="2634"/>
                    <a:pt x="30701" y="2434"/>
                    <a:pt x="31127" y="2233"/>
                  </a:cubicBezTo>
                  <a:cubicBezTo>
                    <a:pt x="32719" y="1547"/>
                    <a:pt x="31080" y="0"/>
                    <a:pt x="2995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8"/>
            <p:cNvSpPr/>
            <p:nvPr/>
          </p:nvSpPr>
          <p:spPr>
            <a:xfrm>
              <a:off x="4492625" y="3568500"/>
              <a:ext cx="516700" cy="88850"/>
            </a:xfrm>
            <a:custGeom>
              <a:avLst/>
              <a:gdLst/>
              <a:ahLst/>
              <a:cxnLst/>
              <a:rect l="l" t="t" r="r" b="b"/>
              <a:pathLst>
                <a:path w="20668" h="3554" extrusionOk="0">
                  <a:moveTo>
                    <a:pt x="19918" y="0"/>
                  </a:moveTo>
                  <a:cubicBezTo>
                    <a:pt x="19858" y="0"/>
                    <a:pt x="19794" y="6"/>
                    <a:pt x="19725" y="19"/>
                  </a:cubicBezTo>
                  <a:cubicBezTo>
                    <a:pt x="14111" y="846"/>
                    <a:pt x="8447" y="1297"/>
                    <a:pt x="2758" y="1297"/>
                  </a:cubicBezTo>
                  <a:cubicBezTo>
                    <a:pt x="1956" y="1297"/>
                    <a:pt x="1204" y="1673"/>
                    <a:pt x="678" y="2300"/>
                  </a:cubicBezTo>
                  <a:cubicBezTo>
                    <a:pt x="402" y="2600"/>
                    <a:pt x="1" y="3553"/>
                    <a:pt x="803" y="3553"/>
                  </a:cubicBezTo>
                  <a:cubicBezTo>
                    <a:pt x="967" y="3553"/>
                    <a:pt x="1130" y="3554"/>
                    <a:pt x="1294" y="3554"/>
                  </a:cubicBezTo>
                  <a:cubicBezTo>
                    <a:pt x="7018" y="3554"/>
                    <a:pt x="12719" y="3127"/>
                    <a:pt x="18372" y="2274"/>
                  </a:cubicBezTo>
                  <a:cubicBezTo>
                    <a:pt x="19149" y="2174"/>
                    <a:pt x="19951" y="1673"/>
                    <a:pt x="20352" y="996"/>
                  </a:cubicBezTo>
                  <a:cubicBezTo>
                    <a:pt x="20667" y="478"/>
                    <a:pt x="20456" y="0"/>
                    <a:pt x="1991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6" name="Google Shape;2466;p58"/>
          <p:cNvGrpSpPr/>
          <p:nvPr/>
        </p:nvGrpSpPr>
        <p:grpSpPr>
          <a:xfrm>
            <a:off x="3063408" y="2283204"/>
            <a:ext cx="3011924" cy="510649"/>
            <a:chOff x="5960495" y="2153863"/>
            <a:chExt cx="3534707" cy="495487"/>
          </a:xfrm>
        </p:grpSpPr>
        <p:sp>
          <p:nvSpPr>
            <p:cNvPr id="2467" name="Google Shape;2467;p58"/>
            <p:cNvSpPr/>
            <p:nvPr/>
          </p:nvSpPr>
          <p:spPr>
            <a:xfrm>
              <a:off x="6021446" y="2153863"/>
              <a:ext cx="3259576" cy="220765"/>
            </a:xfrm>
            <a:custGeom>
              <a:avLst/>
              <a:gdLst/>
              <a:ahLst/>
              <a:cxnLst/>
              <a:rect l="l" t="t" r="r" b="b"/>
              <a:pathLst>
                <a:path w="32675" h="5810" extrusionOk="0">
                  <a:moveTo>
                    <a:pt x="30614" y="1"/>
                  </a:moveTo>
                  <a:cubicBezTo>
                    <a:pt x="30548" y="1"/>
                    <a:pt x="30480" y="4"/>
                    <a:pt x="30410" y="11"/>
                  </a:cubicBezTo>
                  <a:lnTo>
                    <a:pt x="30410" y="11"/>
                  </a:lnTo>
                  <a:lnTo>
                    <a:pt x="30410" y="11"/>
                  </a:lnTo>
                  <a:lnTo>
                    <a:pt x="28330" y="186"/>
                  </a:lnTo>
                  <a:cubicBezTo>
                    <a:pt x="28200" y="197"/>
                    <a:pt x="28078" y="220"/>
                    <a:pt x="27966" y="252"/>
                  </a:cubicBezTo>
                  <a:lnTo>
                    <a:pt x="27966" y="252"/>
                  </a:lnTo>
                  <a:lnTo>
                    <a:pt x="1989" y="2818"/>
                  </a:lnTo>
                  <a:cubicBezTo>
                    <a:pt x="1" y="3012"/>
                    <a:pt x="100" y="5810"/>
                    <a:pt x="2061" y="5810"/>
                  </a:cubicBezTo>
                  <a:cubicBezTo>
                    <a:pt x="2127" y="5810"/>
                    <a:pt x="2195" y="5807"/>
                    <a:pt x="2265" y="5800"/>
                  </a:cubicBezTo>
                  <a:cubicBezTo>
                    <a:pt x="11738" y="4848"/>
                    <a:pt x="21212" y="3920"/>
                    <a:pt x="30686" y="2993"/>
                  </a:cubicBezTo>
                  <a:cubicBezTo>
                    <a:pt x="32674" y="2799"/>
                    <a:pt x="32575" y="1"/>
                    <a:pt x="3061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8"/>
            <p:cNvSpPr/>
            <p:nvPr/>
          </p:nvSpPr>
          <p:spPr>
            <a:xfrm>
              <a:off x="6109832" y="2223513"/>
              <a:ext cx="3185357" cy="196485"/>
            </a:xfrm>
            <a:custGeom>
              <a:avLst/>
              <a:gdLst/>
              <a:ahLst/>
              <a:cxnLst/>
              <a:rect l="l" t="t" r="r" b="b"/>
              <a:pathLst>
                <a:path w="31931" h="5171" extrusionOk="0">
                  <a:moveTo>
                    <a:pt x="29692" y="0"/>
                  </a:moveTo>
                  <a:cubicBezTo>
                    <a:pt x="29262" y="0"/>
                    <a:pt x="28841" y="143"/>
                    <a:pt x="28521" y="458"/>
                  </a:cubicBezTo>
                  <a:lnTo>
                    <a:pt x="28521" y="458"/>
                  </a:lnTo>
                  <a:cubicBezTo>
                    <a:pt x="26855" y="717"/>
                    <a:pt x="25061" y="686"/>
                    <a:pt x="23409" y="834"/>
                  </a:cubicBezTo>
                  <a:cubicBezTo>
                    <a:pt x="20928" y="1035"/>
                    <a:pt x="18447" y="1235"/>
                    <a:pt x="15990" y="1461"/>
                  </a:cubicBezTo>
                  <a:cubicBezTo>
                    <a:pt x="11958" y="1784"/>
                    <a:pt x="7925" y="2108"/>
                    <a:pt x="3893" y="2415"/>
                  </a:cubicBezTo>
                  <a:lnTo>
                    <a:pt x="3893" y="2415"/>
                  </a:lnTo>
                  <a:cubicBezTo>
                    <a:pt x="3677" y="2329"/>
                    <a:pt x="3447" y="2279"/>
                    <a:pt x="3219" y="2279"/>
                  </a:cubicBezTo>
                  <a:cubicBezTo>
                    <a:pt x="3010" y="2279"/>
                    <a:pt x="2803" y="2320"/>
                    <a:pt x="2607" y="2413"/>
                  </a:cubicBezTo>
                  <a:cubicBezTo>
                    <a:pt x="2550" y="2451"/>
                    <a:pt x="2478" y="2489"/>
                    <a:pt x="2414" y="2527"/>
                  </a:cubicBezTo>
                  <a:lnTo>
                    <a:pt x="2414" y="2527"/>
                  </a:lnTo>
                  <a:cubicBezTo>
                    <a:pt x="2253" y="2539"/>
                    <a:pt x="2092" y="2551"/>
                    <a:pt x="1930" y="2564"/>
                  </a:cubicBezTo>
                  <a:cubicBezTo>
                    <a:pt x="0" y="2714"/>
                    <a:pt x="903" y="5170"/>
                    <a:pt x="2482" y="5170"/>
                  </a:cubicBezTo>
                  <a:cubicBezTo>
                    <a:pt x="2634" y="5170"/>
                    <a:pt x="2774" y="5169"/>
                    <a:pt x="2906" y="5164"/>
                  </a:cubicBezTo>
                  <a:lnTo>
                    <a:pt x="2906" y="5164"/>
                  </a:lnTo>
                  <a:cubicBezTo>
                    <a:pt x="2907" y="5166"/>
                    <a:pt x="2907" y="5168"/>
                    <a:pt x="2908" y="5170"/>
                  </a:cubicBezTo>
                  <a:cubicBezTo>
                    <a:pt x="8146" y="4769"/>
                    <a:pt x="13359" y="4343"/>
                    <a:pt x="18597" y="3917"/>
                  </a:cubicBezTo>
                  <a:cubicBezTo>
                    <a:pt x="21078" y="3716"/>
                    <a:pt x="23559" y="3491"/>
                    <a:pt x="26041" y="3290"/>
                  </a:cubicBezTo>
                  <a:cubicBezTo>
                    <a:pt x="27619" y="3165"/>
                    <a:pt x="30351" y="3541"/>
                    <a:pt x="31504" y="2213"/>
                  </a:cubicBezTo>
                  <a:cubicBezTo>
                    <a:pt x="31930" y="1711"/>
                    <a:pt x="31604" y="985"/>
                    <a:pt x="31178" y="609"/>
                  </a:cubicBezTo>
                  <a:cubicBezTo>
                    <a:pt x="31153" y="584"/>
                    <a:pt x="31103" y="533"/>
                    <a:pt x="31053" y="508"/>
                  </a:cubicBezTo>
                  <a:cubicBezTo>
                    <a:pt x="30676" y="184"/>
                    <a:pt x="30178" y="0"/>
                    <a:pt x="2969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8"/>
            <p:cNvSpPr/>
            <p:nvPr/>
          </p:nvSpPr>
          <p:spPr>
            <a:xfrm>
              <a:off x="6066337" y="2300001"/>
              <a:ext cx="3428865" cy="152446"/>
            </a:xfrm>
            <a:custGeom>
              <a:avLst/>
              <a:gdLst/>
              <a:ahLst/>
              <a:cxnLst/>
              <a:rect l="l" t="t" r="r" b="b"/>
              <a:pathLst>
                <a:path w="34372" h="4012" extrusionOk="0">
                  <a:moveTo>
                    <a:pt x="31734" y="0"/>
                  </a:moveTo>
                  <a:cubicBezTo>
                    <a:pt x="31607" y="0"/>
                    <a:pt x="31483" y="8"/>
                    <a:pt x="31364" y="24"/>
                  </a:cubicBezTo>
                  <a:cubicBezTo>
                    <a:pt x="31276" y="34"/>
                    <a:pt x="31188" y="44"/>
                    <a:pt x="31100" y="54"/>
                  </a:cubicBezTo>
                  <a:lnTo>
                    <a:pt x="31100" y="54"/>
                  </a:lnTo>
                  <a:cubicBezTo>
                    <a:pt x="31096" y="52"/>
                    <a:pt x="31092" y="51"/>
                    <a:pt x="31088" y="49"/>
                  </a:cubicBezTo>
                  <a:cubicBezTo>
                    <a:pt x="31067" y="54"/>
                    <a:pt x="31046" y="58"/>
                    <a:pt x="31025" y="63"/>
                  </a:cubicBezTo>
                  <a:lnTo>
                    <a:pt x="31025" y="63"/>
                  </a:lnTo>
                  <a:cubicBezTo>
                    <a:pt x="21187" y="1175"/>
                    <a:pt x="11326" y="2165"/>
                    <a:pt x="1464" y="3032"/>
                  </a:cubicBezTo>
                  <a:cubicBezTo>
                    <a:pt x="1" y="3154"/>
                    <a:pt x="2951" y="4011"/>
                    <a:pt x="3642" y="4011"/>
                  </a:cubicBezTo>
                  <a:cubicBezTo>
                    <a:pt x="3661" y="4011"/>
                    <a:pt x="3679" y="4011"/>
                    <a:pt x="3694" y="4009"/>
                  </a:cubicBezTo>
                  <a:cubicBezTo>
                    <a:pt x="13102" y="3182"/>
                    <a:pt x="22486" y="2243"/>
                    <a:pt x="31870" y="1193"/>
                  </a:cubicBezTo>
                  <a:lnTo>
                    <a:pt x="31870" y="1193"/>
                  </a:lnTo>
                  <a:cubicBezTo>
                    <a:pt x="31983" y="1203"/>
                    <a:pt x="32095" y="1208"/>
                    <a:pt x="32207" y="1208"/>
                  </a:cubicBezTo>
                  <a:cubicBezTo>
                    <a:pt x="32407" y="1208"/>
                    <a:pt x="32604" y="1191"/>
                    <a:pt x="32792" y="1152"/>
                  </a:cubicBezTo>
                  <a:cubicBezTo>
                    <a:pt x="33143" y="1102"/>
                    <a:pt x="33494" y="1027"/>
                    <a:pt x="33845" y="977"/>
                  </a:cubicBezTo>
                  <a:cubicBezTo>
                    <a:pt x="34371" y="876"/>
                    <a:pt x="33920" y="551"/>
                    <a:pt x="33670" y="450"/>
                  </a:cubicBezTo>
                  <a:cubicBezTo>
                    <a:pt x="33104" y="199"/>
                    <a:pt x="32381" y="0"/>
                    <a:pt x="3173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8"/>
            <p:cNvSpPr/>
            <p:nvPr/>
          </p:nvSpPr>
          <p:spPr>
            <a:xfrm>
              <a:off x="6122301" y="2356770"/>
              <a:ext cx="3065348" cy="127634"/>
            </a:xfrm>
            <a:custGeom>
              <a:avLst/>
              <a:gdLst/>
              <a:ahLst/>
              <a:cxnLst/>
              <a:rect l="l" t="t" r="r" b="b"/>
              <a:pathLst>
                <a:path w="30728" h="3359" extrusionOk="0">
                  <a:moveTo>
                    <a:pt x="27647" y="0"/>
                  </a:moveTo>
                  <a:cubicBezTo>
                    <a:pt x="27595" y="0"/>
                    <a:pt x="27544" y="3"/>
                    <a:pt x="27494" y="9"/>
                  </a:cubicBezTo>
                  <a:cubicBezTo>
                    <a:pt x="18372" y="1212"/>
                    <a:pt x="9199" y="1839"/>
                    <a:pt x="1" y="1914"/>
                  </a:cubicBezTo>
                  <a:cubicBezTo>
                    <a:pt x="151" y="1914"/>
                    <a:pt x="1930" y="3016"/>
                    <a:pt x="2532" y="3142"/>
                  </a:cubicBezTo>
                  <a:cubicBezTo>
                    <a:pt x="2783" y="3192"/>
                    <a:pt x="3033" y="3242"/>
                    <a:pt x="3309" y="3317"/>
                  </a:cubicBezTo>
                  <a:cubicBezTo>
                    <a:pt x="3433" y="3345"/>
                    <a:pt x="3533" y="3358"/>
                    <a:pt x="3608" y="3358"/>
                  </a:cubicBezTo>
                  <a:cubicBezTo>
                    <a:pt x="3777" y="3358"/>
                    <a:pt x="3816" y="3292"/>
                    <a:pt x="3714" y="3186"/>
                  </a:cubicBezTo>
                  <a:lnTo>
                    <a:pt x="3714" y="3186"/>
                  </a:lnTo>
                  <a:cubicBezTo>
                    <a:pt x="12659" y="3106"/>
                    <a:pt x="21579" y="2457"/>
                    <a:pt x="30452" y="1287"/>
                  </a:cubicBezTo>
                  <a:cubicBezTo>
                    <a:pt x="30728" y="1262"/>
                    <a:pt x="29550" y="635"/>
                    <a:pt x="29474" y="585"/>
                  </a:cubicBezTo>
                  <a:cubicBezTo>
                    <a:pt x="28990" y="378"/>
                    <a:pt x="28251" y="0"/>
                    <a:pt x="2764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8"/>
            <p:cNvSpPr/>
            <p:nvPr/>
          </p:nvSpPr>
          <p:spPr>
            <a:xfrm>
              <a:off x="5990023" y="2375009"/>
              <a:ext cx="3315341" cy="274342"/>
            </a:xfrm>
            <a:custGeom>
              <a:avLst/>
              <a:gdLst/>
              <a:ahLst/>
              <a:cxnLst/>
              <a:rect l="l" t="t" r="r" b="b"/>
              <a:pathLst>
                <a:path w="33234" h="7220" extrusionOk="0">
                  <a:moveTo>
                    <a:pt x="31326" y="1"/>
                  </a:moveTo>
                  <a:cubicBezTo>
                    <a:pt x="31278" y="1"/>
                    <a:pt x="31228" y="2"/>
                    <a:pt x="31176" y="5"/>
                  </a:cubicBezTo>
                  <a:cubicBezTo>
                    <a:pt x="31034" y="14"/>
                    <a:pt x="30892" y="22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21994" y="549"/>
                    <a:pt x="13215" y="1092"/>
                    <a:pt x="4459" y="1634"/>
                  </a:cubicBezTo>
                  <a:cubicBezTo>
                    <a:pt x="3043" y="1714"/>
                    <a:pt x="2088" y="3524"/>
                    <a:pt x="2855" y="4184"/>
                  </a:cubicBezTo>
                  <a:lnTo>
                    <a:pt x="2855" y="4184"/>
                  </a:lnTo>
                  <a:cubicBezTo>
                    <a:pt x="2545" y="4258"/>
                    <a:pt x="2237" y="4335"/>
                    <a:pt x="1928" y="4416"/>
                  </a:cubicBezTo>
                  <a:cubicBezTo>
                    <a:pt x="215" y="4850"/>
                    <a:pt x="1" y="7219"/>
                    <a:pt x="1588" y="7219"/>
                  </a:cubicBezTo>
                  <a:cubicBezTo>
                    <a:pt x="1743" y="7219"/>
                    <a:pt x="1914" y="7197"/>
                    <a:pt x="2104" y="7148"/>
                  </a:cubicBezTo>
                  <a:cubicBezTo>
                    <a:pt x="11552" y="4667"/>
                    <a:pt x="21527" y="5544"/>
                    <a:pt x="30926" y="2762"/>
                  </a:cubicBezTo>
                  <a:cubicBezTo>
                    <a:pt x="32270" y="2371"/>
                    <a:pt x="33233" y="1"/>
                    <a:pt x="3132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8"/>
            <p:cNvSpPr/>
            <p:nvPr/>
          </p:nvSpPr>
          <p:spPr>
            <a:xfrm>
              <a:off x="5960495" y="2494207"/>
              <a:ext cx="3260275" cy="120072"/>
            </a:xfrm>
            <a:custGeom>
              <a:avLst/>
              <a:gdLst/>
              <a:ahLst/>
              <a:cxnLst/>
              <a:rect l="l" t="t" r="r" b="b"/>
              <a:pathLst>
                <a:path w="32682" h="3160" extrusionOk="0">
                  <a:moveTo>
                    <a:pt x="29390" y="0"/>
                  </a:moveTo>
                  <a:cubicBezTo>
                    <a:pt x="29382" y="0"/>
                    <a:pt x="29374" y="1"/>
                    <a:pt x="29367" y="1"/>
                  </a:cubicBezTo>
                  <a:cubicBezTo>
                    <a:pt x="20294" y="477"/>
                    <a:pt x="11222" y="953"/>
                    <a:pt x="2149" y="1404"/>
                  </a:cubicBezTo>
                  <a:cubicBezTo>
                    <a:pt x="1" y="1528"/>
                    <a:pt x="2232" y="3160"/>
                    <a:pt x="3425" y="3160"/>
                  </a:cubicBezTo>
                  <a:cubicBezTo>
                    <a:pt x="3442" y="3160"/>
                    <a:pt x="3460" y="3160"/>
                    <a:pt x="3477" y="3159"/>
                  </a:cubicBezTo>
                  <a:cubicBezTo>
                    <a:pt x="11910" y="2716"/>
                    <a:pt x="20343" y="2274"/>
                    <a:pt x="28776" y="1831"/>
                  </a:cubicBezTo>
                  <a:lnTo>
                    <a:pt x="28776" y="1831"/>
                  </a:lnTo>
                  <a:cubicBezTo>
                    <a:pt x="29195" y="1987"/>
                    <a:pt x="29661" y="2088"/>
                    <a:pt x="30045" y="2088"/>
                  </a:cubicBezTo>
                  <a:cubicBezTo>
                    <a:pt x="30263" y="2088"/>
                    <a:pt x="30455" y="2055"/>
                    <a:pt x="30595" y="1981"/>
                  </a:cubicBezTo>
                  <a:cubicBezTo>
                    <a:pt x="30846" y="1856"/>
                    <a:pt x="31096" y="1730"/>
                    <a:pt x="31347" y="1580"/>
                  </a:cubicBezTo>
                  <a:cubicBezTo>
                    <a:pt x="32682" y="863"/>
                    <a:pt x="29947" y="0"/>
                    <a:pt x="2939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8"/>
            <p:cNvSpPr/>
            <p:nvPr/>
          </p:nvSpPr>
          <p:spPr>
            <a:xfrm>
              <a:off x="6122301" y="2432390"/>
              <a:ext cx="3021256" cy="185048"/>
            </a:xfrm>
            <a:custGeom>
              <a:avLst/>
              <a:gdLst/>
              <a:ahLst/>
              <a:cxnLst/>
              <a:rect l="l" t="t" r="r" b="b"/>
              <a:pathLst>
                <a:path w="30286" h="4870" extrusionOk="0">
                  <a:moveTo>
                    <a:pt x="28493" y="1"/>
                  </a:moveTo>
                  <a:cubicBezTo>
                    <a:pt x="28461" y="1"/>
                    <a:pt x="28429" y="3"/>
                    <a:pt x="28397" y="8"/>
                  </a:cubicBezTo>
                  <a:cubicBezTo>
                    <a:pt x="19399" y="1311"/>
                    <a:pt x="10377" y="1737"/>
                    <a:pt x="1279" y="1762"/>
                  </a:cubicBezTo>
                  <a:cubicBezTo>
                    <a:pt x="1" y="1762"/>
                    <a:pt x="1153" y="4870"/>
                    <a:pt x="2281" y="4870"/>
                  </a:cubicBezTo>
                  <a:cubicBezTo>
                    <a:pt x="10690" y="4847"/>
                    <a:pt x="19035" y="4481"/>
                    <a:pt x="27355" y="3377"/>
                  </a:cubicBezTo>
                  <a:lnTo>
                    <a:pt x="27355" y="3377"/>
                  </a:lnTo>
                  <a:cubicBezTo>
                    <a:pt x="27588" y="3629"/>
                    <a:pt x="27849" y="3792"/>
                    <a:pt x="28107" y="3792"/>
                  </a:cubicBezTo>
                  <a:cubicBezTo>
                    <a:pt x="28112" y="3792"/>
                    <a:pt x="28117" y="3792"/>
                    <a:pt x="28121" y="3792"/>
                  </a:cubicBezTo>
                  <a:cubicBezTo>
                    <a:pt x="28948" y="3767"/>
                    <a:pt x="29349" y="3567"/>
                    <a:pt x="29800" y="2890"/>
                  </a:cubicBezTo>
                  <a:cubicBezTo>
                    <a:pt x="30286" y="2186"/>
                    <a:pt x="29478" y="1"/>
                    <a:pt x="2849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5" name="Google Shape;2475;p58"/>
          <p:cNvSpPr txBox="1">
            <a:spLocks noGrp="1"/>
          </p:cNvSpPr>
          <p:nvPr>
            <p:ph type="ctrTitle"/>
          </p:nvPr>
        </p:nvSpPr>
        <p:spPr>
          <a:xfrm>
            <a:off x="2242512" y="367000"/>
            <a:ext cx="4440300" cy="92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2498" name="Google Shape;2498;p58"/>
          <p:cNvGrpSpPr/>
          <p:nvPr/>
        </p:nvGrpSpPr>
        <p:grpSpPr>
          <a:xfrm rot="-3462324" flipH="1">
            <a:off x="-177766" y="3147016"/>
            <a:ext cx="2743514" cy="1090983"/>
            <a:chOff x="4038775" y="3369325"/>
            <a:chExt cx="1789725" cy="711700"/>
          </a:xfrm>
        </p:grpSpPr>
        <p:sp>
          <p:nvSpPr>
            <p:cNvPr id="2499" name="Google Shape;2499;p58"/>
            <p:cNvSpPr/>
            <p:nvPr/>
          </p:nvSpPr>
          <p:spPr>
            <a:xfrm>
              <a:off x="4059950" y="3603700"/>
              <a:ext cx="523950" cy="276175"/>
            </a:xfrm>
            <a:custGeom>
              <a:avLst/>
              <a:gdLst/>
              <a:ahLst/>
              <a:cxnLst/>
              <a:rect l="l" t="t" r="r" b="b"/>
              <a:pathLst>
                <a:path w="20958" h="11047" extrusionOk="0">
                  <a:moveTo>
                    <a:pt x="19281" y="1"/>
                  </a:moveTo>
                  <a:lnTo>
                    <a:pt x="0" y="3534"/>
                  </a:lnTo>
                  <a:cubicBezTo>
                    <a:pt x="334" y="5373"/>
                    <a:pt x="794" y="7176"/>
                    <a:pt x="1389" y="8942"/>
                  </a:cubicBezTo>
                  <a:cubicBezTo>
                    <a:pt x="1695" y="9898"/>
                    <a:pt x="2344" y="10484"/>
                    <a:pt x="3345" y="10691"/>
                  </a:cubicBezTo>
                  <a:cubicBezTo>
                    <a:pt x="4481" y="10928"/>
                    <a:pt x="5812" y="11047"/>
                    <a:pt x="7335" y="11047"/>
                  </a:cubicBezTo>
                  <a:cubicBezTo>
                    <a:pt x="10850" y="11047"/>
                    <a:pt x="15393" y="10416"/>
                    <a:pt x="20958" y="9159"/>
                  </a:cubicBezTo>
                  <a:lnTo>
                    <a:pt x="1928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8"/>
            <p:cNvSpPr/>
            <p:nvPr/>
          </p:nvSpPr>
          <p:spPr>
            <a:xfrm>
              <a:off x="4043050" y="3372050"/>
              <a:ext cx="501200" cy="322275"/>
            </a:xfrm>
            <a:custGeom>
              <a:avLst/>
              <a:gdLst/>
              <a:ahLst/>
              <a:cxnLst/>
              <a:rect l="l" t="t" r="r" b="b"/>
              <a:pathLst>
                <a:path w="20048" h="12891" extrusionOk="0">
                  <a:moveTo>
                    <a:pt x="16729" y="1088"/>
                  </a:moveTo>
                  <a:cubicBezTo>
                    <a:pt x="17056" y="1088"/>
                    <a:pt x="17120" y="1244"/>
                    <a:pt x="17145" y="1362"/>
                  </a:cubicBezTo>
                  <a:cubicBezTo>
                    <a:pt x="17172" y="1506"/>
                    <a:pt x="17154" y="1677"/>
                    <a:pt x="16802" y="1740"/>
                  </a:cubicBezTo>
                  <a:cubicBezTo>
                    <a:pt x="16759" y="1748"/>
                    <a:pt x="16717" y="1752"/>
                    <a:pt x="16678" y="1752"/>
                  </a:cubicBezTo>
                  <a:cubicBezTo>
                    <a:pt x="16549" y="1752"/>
                    <a:pt x="16448" y="1708"/>
                    <a:pt x="16379" y="1632"/>
                  </a:cubicBezTo>
                  <a:lnTo>
                    <a:pt x="16289" y="1461"/>
                  </a:lnTo>
                  <a:cubicBezTo>
                    <a:pt x="16253" y="1253"/>
                    <a:pt x="16334" y="1145"/>
                    <a:pt x="16550" y="1109"/>
                  </a:cubicBezTo>
                  <a:cubicBezTo>
                    <a:pt x="16577" y="1100"/>
                    <a:pt x="16613" y="1100"/>
                    <a:pt x="16649" y="1091"/>
                  </a:cubicBezTo>
                  <a:cubicBezTo>
                    <a:pt x="16677" y="1089"/>
                    <a:pt x="16704" y="1088"/>
                    <a:pt x="16729" y="1088"/>
                  </a:cubicBezTo>
                  <a:close/>
                  <a:moveTo>
                    <a:pt x="5761" y="3632"/>
                  </a:moveTo>
                  <a:cubicBezTo>
                    <a:pt x="6046" y="3632"/>
                    <a:pt x="6104" y="3792"/>
                    <a:pt x="6130" y="3912"/>
                  </a:cubicBezTo>
                  <a:cubicBezTo>
                    <a:pt x="6148" y="3985"/>
                    <a:pt x="6130" y="4066"/>
                    <a:pt x="6094" y="4147"/>
                  </a:cubicBezTo>
                  <a:cubicBezTo>
                    <a:pt x="6049" y="4237"/>
                    <a:pt x="5968" y="4300"/>
                    <a:pt x="5850" y="4318"/>
                  </a:cubicBezTo>
                  <a:cubicBezTo>
                    <a:pt x="5811" y="4325"/>
                    <a:pt x="5775" y="4329"/>
                    <a:pt x="5742" y="4329"/>
                  </a:cubicBezTo>
                  <a:cubicBezTo>
                    <a:pt x="5558" y="4329"/>
                    <a:pt x="5456" y="4224"/>
                    <a:pt x="5418" y="4003"/>
                  </a:cubicBezTo>
                  <a:cubicBezTo>
                    <a:pt x="5364" y="3723"/>
                    <a:pt x="5490" y="3660"/>
                    <a:pt x="5607" y="3642"/>
                  </a:cubicBezTo>
                  <a:cubicBezTo>
                    <a:pt x="5634" y="3633"/>
                    <a:pt x="5670" y="3633"/>
                    <a:pt x="5715" y="3633"/>
                  </a:cubicBezTo>
                  <a:cubicBezTo>
                    <a:pt x="5731" y="3632"/>
                    <a:pt x="5747" y="3632"/>
                    <a:pt x="5761" y="3632"/>
                  </a:cubicBezTo>
                  <a:close/>
                  <a:moveTo>
                    <a:pt x="4640" y="4196"/>
                  </a:moveTo>
                  <a:cubicBezTo>
                    <a:pt x="4834" y="4196"/>
                    <a:pt x="4880" y="4293"/>
                    <a:pt x="4895" y="4390"/>
                  </a:cubicBezTo>
                  <a:cubicBezTo>
                    <a:pt x="4922" y="4507"/>
                    <a:pt x="4823" y="4715"/>
                    <a:pt x="4264" y="5066"/>
                  </a:cubicBezTo>
                  <a:cubicBezTo>
                    <a:pt x="3813" y="5355"/>
                    <a:pt x="3372" y="5544"/>
                    <a:pt x="2957" y="5616"/>
                  </a:cubicBezTo>
                  <a:cubicBezTo>
                    <a:pt x="2891" y="5627"/>
                    <a:pt x="2818" y="5637"/>
                    <a:pt x="2750" y="5637"/>
                  </a:cubicBezTo>
                  <a:cubicBezTo>
                    <a:pt x="2652" y="5637"/>
                    <a:pt x="2563" y="5617"/>
                    <a:pt x="2515" y="5553"/>
                  </a:cubicBezTo>
                  <a:cubicBezTo>
                    <a:pt x="2506" y="5544"/>
                    <a:pt x="2479" y="5508"/>
                    <a:pt x="2452" y="5373"/>
                  </a:cubicBezTo>
                  <a:cubicBezTo>
                    <a:pt x="2452" y="5346"/>
                    <a:pt x="2515" y="5174"/>
                    <a:pt x="3651" y="4561"/>
                  </a:cubicBezTo>
                  <a:cubicBezTo>
                    <a:pt x="4003" y="4363"/>
                    <a:pt x="4291" y="4246"/>
                    <a:pt x="4498" y="4210"/>
                  </a:cubicBezTo>
                  <a:cubicBezTo>
                    <a:pt x="4553" y="4201"/>
                    <a:pt x="4600" y="4196"/>
                    <a:pt x="4640" y="4196"/>
                  </a:cubicBezTo>
                  <a:close/>
                  <a:moveTo>
                    <a:pt x="18335" y="0"/>
                  </a:moveTo>
                  <a:lnTo>
                    <a:pt x="18263" y="9"/>
                  </a:lnTo>
                  <a:cubicBezTo>
                    <a:pt x="16802" y="217"/>
                    <a:pt x="15414" y="442"/>
                    <a:pt x="14116" y="676"/>
                  </a:cubicBezTo>
                  <a:cubicBezTo>
                    <a:pt x="8104" y="1776"/>
                    <a:pt x="3732" y="3263"/>
                    <a:pt x="1109" y="5093"/>
                  </a:cubicBezTo>
                  <a:cubicBezTo>
                    <a:pt x="370" y="5634"/>
                    <a:pt x="0" y="6409"/>
                    <a:pt x="18" y="7383"/>
                  </a:cubicBezTo>
                  <a:cubicBezTo>
                    <a:pt x="91" y="9086"/>
                    <a:pt x="262" y="10772"/>
                    <a:pt x="532" y="12413"/>
                  </a:cubicBezTo>
                  <a:cubicBezTo>
                    <a:pt x="559" y="12548"/>
                    <a:pt x="586" y="12674"/>
                    <a:pt x="604" y="12809"/>
                  </a:cubicBezTo>
                  <a:lnTo>
                    <a:pt x="613" y="12890"/>
                  </a:lnTo>
                  <a:lnTo>
                    <a:pt x="20047" y="9330"/>
                  </a:lnTo>
                  <a:lnTo>
                    <a:pt x="18335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8"/>
            <p:cNvSpPr/>
            <p:nvPr/>
          </p:nvSpPr>
          <p:spPr>
            <a:xfrm>
              <a:off x="4101875" y="3397400"/>
              <a:ext cx="372750" cy="117625"/>
            </a:xfrm>
            <a:custGeom>
              <a:avLst/>
              <a:gdLst/>
              <a:ahLst/>
              <a:cxnLst/>
              <a:rect l="l" t="t" r="r" b="b"/>
              <a:pathLst>
                <a:path w="14910" h="4705" extrusionOk="0">
                  <a:moveTo>
                    <a:pt x="14392" y="1"/>
                  </a:moveTo>
                  <a:cubicBezTo>
                    <a:pt x="14361" y="1"/>
                    <a:pt x="14329" y="2"/>
                    <a:pt x="14296" y="5"/>
                  </a:cubicBezTo>
                  <a:cubicBezTo>
                    <a:pt x="13954" y="23"/>
                    <a:pt x="13809" y="176"/>
                    <a:pt x="13863" y="456"/>
                  </a:cubicBezTo>
                  <a:lnTo>
                    <a:pt x="13963" y="654"/>
                  </a:lnTo>
                  <a:cubicBezTo>
                    <a:pt x="14053" y="758"/>
                    <a:pt x="14169" y="814"/>
                    <a:pt x="14316" y="814"/>
                  </a:cubicBezTo>
                  <a:cubicBezTo>
                    <a:pt x="14361" y="814"/>
                    <a:pt x="14408" y="809"/>
                    <a:pt x="14458" y="798"/>
                  </a:cubicBezTo>
                  <a:cubicBezTo>
                    <a:pt x="14774" y="744"/>
                    <a:pt x="14909" y="582"/>
                    <a:pt x="14864" y="329"/>
                  </a:cubicBezTo>
                  <a:cubicBezTo>
                    <a:pt x="14823" y="110"/>
                    <a:pt x="14666" y="1"/>
                    <a:pt x="14392" y="1"/>
                  </a:cubicBezTo>
                  <a:close/>
                  <a:moveTo>
                    <a:pt x="3386" y="2537"/>
                  </a:moveTo>
                  <a:cubicBezTo>
                    <a:pt x="3375" y="2537"/>
                    <a:pt x="3364" y="2538"/>
                    <a:pt x="3353" y="2538"/>
                  </a:cubicBezTo>
                  <a:cubicBezTo>
                    <a:pt x="3056" y="2538"/>
                    <a:pt x="2930" y="2700"/>
                    <a:pt x="2993" y="2998"/>
                  </a:cubicBezTo>
                  <a:cubicBezTo>
                    <a:pt x="3039" y="3258"/>
                    <a:pt x="3169" y="3388"/>
                    <a:pt x="3390" y="3388"/>
                  </a:cubicBezTo>
                  <a:cubicBezTo>
                    <a:pt x="3429" y="3388"/>
                    <a:pt x="3471" y="3384"/>
                    <a:pt x="3516" y="3376"/>
                  </a:cubicBezTo>
                  <a:cubicBezTo>
                    <a:pt x="3651" y="3349"/>
                    <a:pt x="3750" y="3286"/>
                    <a:pt x="3804" y="3169"/>
                  </a:cubicBezTo>
                  <a:cubicBezTo>
                    <a:pt x="3858" y="3070"/>
                    <a:pt x="3867" y="2971"/>
                    <a:pt x="3858" y="2880"/>
                  </a:cubicBezTo>
                  <a:cubicBezTo>
                    <a:pt x="3815" y="2646"/>
                    <a:pt x="3655" y="2537"/>
                    <a:pt x="3386" y="2537"/>
                  </a:cubicBezTo>
                  <a:close/>
                  <a:moveTo>
                    <a:pt x="2290" y="3104"/>
                  </a:moveTo>
                  <a:cubicBezTo>
                    <a:pt x="2061" y="3104"/>
                    <a:pt x="1719" y="3229"/>
                    <a:pt x="1262" y="3475"/>
                  </a:cubicBezTo>
                  <a:cubicBezTo>
                    <a:pt x="415" y="3935"/>
                    <a:pt x="0" y="4232"/>
                    <a:pt x="27" y="4377"/>
                  </a:cubicBezTo>
                  <a:cubicBezTo>
                    <a:pt x="45" y="4485"/>
                    <a:pt x="72" y="4566"/>
                    <a:pt x="108" y="4593"/>
                  </a:cubicBezTo>
                  <a:cubicBezTo>
                    <a:pt x="164" y="4668"/>
                    <a:pt x="264" y="4704"/>
                    <a:pt x="404" y="4704"/>
                  </a:cubicBezTo>
                  <a:cubicBezTo>
                    <a:pt x="466" y="4704"/>
                    <a:pt x="536" y="4697"/>
                    <a:pt x="613" y="4683"/>
                  </a:cubicBezTo>
                  <a:cubicBezTo>
                    <a:pt x="1046" y="4602"/>
                    <a:pt x="1487" y="4413"/>
                    <a:pt x="1947" y="4115"/>
                  </a:cubicBezTo>
                  <a:cubicBezTo>
                    <a:pt x="2434" y="3818"/>
                    <a:pt x="2659" y="3565"/>
                    <a:pt x="2623" y="3367"/>
                  </a:cubicBezTo>
                  <a:cubicBezTo>
                    <a:pt x="2590" y="3191"/>
                    <a:pt x="2479" y="3104"/>
                    <a:pt x="2290" y="3104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8"/>
            <p:cNvSpPr/>
            <p:nvPr/>
          </p:nvSpPr>
          <p:spPr>
            <a:xfrm>
              <a:off x="4038775" y="3369325"/>
              <a:ext cx="550325" cy="519150"/>
            </a:xfrm>
            <a:custGeom>
              <a:avLst/>
              <a:gdLst/>
              <a:ahLst/>
              <a:cxnLst/>
              <a:rect l="l" t="t" r="r" b="b"/>
              <a:pathLst>
                <a:path w="22013" h="20766" extrusionOk="0">
                  <a:moveTo>
                    <a:pt x="18293" y="414"/>
                  </a:moveTo>
                  <a:cubicBezTo>
                    <a:pt x="18449" y="1112"/>
                    <a:pt x="18591" y="1809"/>
                    <a:pt x="18740" y="2507"/>
                  </a:cubicBezTo>
                  <a:lnTo>
                    <a:pt x="19200" y="4797"/>
                  </a:lnTo>
                  <a:cubicBezTo>
                    <a:pt x="19506" y="6320"/>
                    <a:pt x="19795" y="7843"/>
                    <a:pt x="20065" y="9376"/>
                  </a:cubicBezTo>
                  <a:cubicBezTo>
                    <a:pt x="20345" y="10908"/>
                    <a:pt x="20624" y="12431"/>
                    <a:pt x="20876" y="13964"/>
                  </a:cubicBezTo>
                  <a:lnTo>
                    <a:pt x="21255" y="16262"/>
                  </a:lnTo>
                  <a:cubicBezTo>
                    <a:pt x="21362" y="16971"/>
                    <a:pt x="21477" y="17673"/>
                    <a:pt x="21585" y="18374"/>
                  </a:cubicBezTo>
                  <a:lnTo>
                    <a:pt x="21585" y="18374"/>
                  </a:lnTo>
                  <a:cubicBezTo>
                    <a:pt x="20571" y="18546"/>
                    <a:pt x="19557" y="18733"/>
                    <a:pt x="18551" y="18903"/>
                  </a:cubicBezTo>
                  <a:cubicBezTo>
                    <a:pt x="18010" y="18994"/>
                    <a:pt x="17478" y="19093"/>
                    <a:pt x="16937" y="19183"/>
                  </a:cubicBezTo>
                  <a:lnTo>
                    <a:pt x="16135" y="19309"/>
                  </a:lnTo>
                  <a:lnTo>
                    <a:pt x="15333" y="19435"/>
                  </a:lnTo>
                  <a:cubicBezTo>
                    <a:pt x="14801" y="19525"/>
                    <a:pt x="14260" y="19588"/>
                    <a:pt x="13728" y="19670"/>
                  </a:cubicBezTo>
                  <a:lnTo>
                    <a:pt x="12917" y="19769"/>
                  </a:lnTo>
                  <a:cubicBezTo>
                    <a:pt x="12647" y="19796"/>
                    <a:pt x="12385" y="19832"/>
                    <a:pt x="12115" y="19850"/>
                  </a:cubicBezTo>
                  <a:cubicBezTo>
                    <a:pt x="11033" y="19967"/>
                    <a:pt x="9961" y="20030"/>
                    <a:pt x="8879" y="20066"/>
                  </a:cubicBezTo>
                  <a:cubicBezTo>
                    <a:pt x="8626" y="20073"/>
                    <a:pt x="8372" y="20076"/>
                    <a:pt x="8118" y="20076"/>
                  </a:cubicBezTo>
                  <a:cubicBezTo>
                    <a:pt x="7297" y="20076"/>
                    <a:pt x="6473" y="20041"/>
                    <a:pt x="5661" y="19958"/>
                  </a:cubicBezTo>
                  <a:cubicBezTo>
                    <a:pt x="5400" y="19922"/>
                    <a:pt x="5129" y="19895"/>
                    <a:pt x="4868" y="19850"/>
                  </a:cubicBezTo>
                  <a:lnTo>
                    <a:pt x="4480" y="19778"/>
                  </a:lnTo>
                  <a:lnTo>
                    <a:pt x="4282" y="19742"/>
                  </a:lnTo>
                  <a:cubicBezTo>
                    <a:pt x="4219" y="19733"/>
                    <a:pt x="4165" y="19715"/>
                    <a:pt x="4102" y="19706"/>
                  </a:cubicBezTo>
                  <a:cubicBezTo>
                    <a:pt x="3624" y="19579"/>
                    <a:pt x="3209" y="19336"/>
                    <a:pt x="2921" y="18957"/>
                  </a:cubicBezTo>
                  <a:cubicBezTo>
                    <a:pt x="2776" y="18777"/>
                    <a:pt x="2668" y="18561"/>
                    <a:pt x="2578" y="18326"/>
                  </a:cubicBezTo>
                  <a:cubicBezTo>
                    <a:pt x="2542" y="18218"/>
                    <a:pt x="2497" y="18083"/>
                    <a:pt x="2452" y="17957"/>
                  </a:cubicBezTo>
                  <a:lnTo>
                    <a:pt x="2326" y="17569"/>
                  </a:lnTo>
                  <a:cubicBezTo>
                    <a:pt x="2164" y="17056"/>
                    <a:pt x="2010" y="16533"/>
                    <a:pt x="1866" y="16019"/>
                  </a:cubicBezTo>
                  <a:cubicBezTo>
                    <a:pt x="1578" y="14973"/>
                    <a:pt x="1343" y="13919"/>
                    <a:pt x="1145" y="12855"/>
                  </a:cubicBezTo>
                  <a:cubicBezTo>
                    <a:pt x="947" y="11800"/>
                    <a:pt x="802" y="10728"/>
                    <a:pt x="694" y="9664"/>
                  </a:cubicBezTo>
                  <a:cubicBezTo>
                    <a:pt x="649" y="9123"/>
                    <a:pt x="604" y="8591"/>
                    <a:pt x="568" y="8051"/>
                  </a:cubicBezTo>
                  <a:lnTo>
                    <a:pt x="550" y="7645"/>
                  </a:lnTo>
                  <a:cubicBezTo>
                    <a:pt x="541" y="7510"/>
                    <a:pt x="541" y="7393"/>
                    <a:pt x="550" y="7266"/>
                  </a:cubicBezTo>
                  <a:cubicBezTo>
                    <a:pt x="559" y="7023"/>
                    <a:pt x="595" y="6771"/>
                    <a:pt x="676" y="6545"/>
                  </a:cubicBezTo>
                  <a:cubicBezTo>
                    <a:pt x="829" y="6086"/>
                    <a:pt x="1145" y="5698"/>
                    <a:pt x="1569" y="5419"/>
                  </a:cubicBezTo>
                  <a:cubicBezTo>
                    <a:pt x="2001" y="5121"/>
                    <a:pt x="2461" y="4851"/>
                    <a:pt x="2930" y="4598"/>
                  </a:cubicBezTo>
                  <a:cubicBezTo>
                    <a:pt x="3867" y="4094"/>
                    <a:pt x="4859" y="3661"/>
                    <a:pt x="5868" y="3291"/>
                  </a:cubicBezTo>
                  <a:cubicBezTo>
                    <a:pt x="7878" y="2543"/>
                    <a:pt x="9970" y="1984"/>
                    <a:pt x="12079" y="1525"/>
                  </a:cubicBezTo>
                  <a:cubicBezTo>
                    <a:pt x="14139" y="1077"/>
                    <a:pt x="16208" y="716"/>
                    <a:pt x="18293" y="414"/>
                  </a:cubicBezTo>
                  <a:close/>
                  <a:moveTo>
                    <a:pt x="18441" y="0"/>
                  </a:moveTo>
                  <a:cubicBezTo>
                    <a:pt x="18436" y="0"/>
                    <a:pt x="18430" y="1"/>
                    <a:pt x="18425" y="1"/>
                  </a:cubicBezTo>
                  <a:lnTo>
                    <a:pt x="18416" y="1"/>
                  </a:lnTo>
                  <a:cubicBezTo>
                    <a:pt x="16261" y="299"/>
                    <a:pt x="14116" y="650"/>
                    <a:pt x="11989" y="1101"/>
                  </a:cubicBezTo>
                  <a:cubicBezTo>
                    <a:pt x="9861" y="1543"/>
                    <a:pt x="7752" y="2092"/>
                    <a:pt x="5697" y="2832"/>
                  </a:cubicBezTo>
                  <a:cubicBezTo>
                    <a:pt x="4669" y="3201"/>
                    <a:pt x="3660" y="3634"/>
                    <a:pt x="2686" y="4148"/>
                  </a:cubicBezTo>
                  <a:cubicBezTo>
                    <a:pt x="2200" y="4400"/>
                    <a:pt x="1731" y="4679"/>
                    <a:pt x="1262" y="4995"/>
                  </a:cubicBezTo>
                  <a:cubicBezTo>
                    <a:pt x="784" y="5301"/>
                    <a:pt x="361" y="5797"/>
                    <a:pt x="171" y="6374"/>
                  </a:cubicBezTo>
                  <a:cubicBezTo>
                    <a:pt x="72" y="6653"/>
                    <a:pt x="18" y="6951"/>
                    <a:pt x="9" y="7239"/>
                  </a:cubicBezTo>
                  <a:cubicBezTo>
                    <a:pt x="0" y="7393"/>
                    <a:pt x="0" y="7537"/>
                    <a:pt x="9" y="7672"/>
                  </a:cubicBezTo>
                  <a:lnTo>
                    <a:pt x="27" y="8078"/>
                  </a:lnTo>
                  <a:cubicBezTo>
                    <a:pt x="54" y="8628"/>
                    <a:pt x="90" y="9168"/>
                    <a:pt x="135" y="9709"/>
                  </a:cubicBezTo>
                  <a:cubicBezTo>
                    <a:pt x="244" y="10800"/>
                    <a:pt x="379" y="11882"/>
                    <a:pt x="568" y="12963"/>
                  </a:cubicBezTo>
                  <a:cubicBezTo>
                    <a:pt x="757" y="14036"/>
                    <a:pt x="992" y="15118"/>
                    <a:pt x="1271" y="16172"/>
                  </a:cubicBezTo>
                  <a:cubicBezTo>
                    <a:pt x="1406" y="16704"/>
                    <a:pt x="1560" y="17236"/>
                    <a:pt x="1722" y="17759"/>
                  </a:cubicBezTo>
                  <a:lnTo>
                    <a:pt x="1848" y="18155"/>
                  </a:lnTo>
                  <a:cubicBezTo>
                    <a:pt x="1893" y="18281"/>
                    <a:pt x="1929" y="18408"/>
                    <a:pt x="1983" y="18552"/>
                  </a:cubicBezTo>
                  <a:cubicBezTo>
                    <a:pt x="2082" y="18831"/>
                    <a:pt x="2218" y="19111"/>
                    <a:pt x="2407" y="19354"/>
                  </a:cubicBezTo>
                  <a:cubicBezTo>
                    <a:pt x="2776" y="19859"/>
                    <a:pt x="3353" y="20192"/>
                    <a:pt x="3930" y="20346"/>
                  </a:cubicBezTo>
                  <a:cubicBezTo>
                    <a:pt x="4002" y="20364"/>
                    <a:pt x="4074" y="20382"/>
                    <a:pt x="4147" y="20400"/>
                  </a:cubicBezTo>
                  <a:lnTo>
                    <a:pt x="4354" y="20436"/>
                  </a:lnTo>
                  <a:lnTo>
                    <a:pt x="4760" y="20508"/>
                  </a:lnTo>
                  <a:cubicBezTo>
                    <a:pt x="5039" y="20562"/>
                    <a:pt x="5309" y="20589"/>
                    <a:pt x="5589" y="20625"/>
                  </a:cubicBezTo>
                  <a:cubicBezTo>
                    <a:pt x="6490" y="20728"/>
                    <a:pt x="7397" y="20765"/>
                    <a:pt x="8301" y="20765"/>
                  </a:cubicBezTo>
                  <a:cubicBezTo>
                    <a:pt x="8500" y="20765"/>
                    <a:pt x="8698" y="20763"/>
                    <a:pt x="8897" y="20760"/>
                  </a:cubicBezTo>
                  <a:cubicBezTo>
                    <a:pt x="9997" y="20742"/>
                    <a:pt x="11096" y="20670"/>
                    <a:pt x="12187" y="20544"/>
                  </a:cubicBezTo>
                  <a:cubicBezTo>
                    <a:pt x="12457" y="20526"/>
                    <a:pt x="12728" y="20490"/>
                    <a:pt x="12998" y="20454"/>
                  </a:cubicBezTo>
                  <a:lnTo>
                    <a:pt x="13819" y="20355"/>
                  </a:lnTo>
                  <a:cubicBezTo>
                    <a:pt x="14359" y="20273"/>
                    <a:pt x="14900" y="20210"/>
                    <a:pt x="15441" y="20120"/>
                  </a:cubicBezTo>
                  <a:cubicBezTo>
                    <a:pt x="16523" y="19949"/>
                    <a:pt x="17595" y="19742"/>
                    <a:pt x="18668" y="19516"/>
                  </a:cubicBezTo>
                  <a:cubicBezTo>
                    <a:pt x="19200" y="19399"/>
                    <a:pt x="19732" y="19264"/>
                    <a:pt x="20263" y="19147"/>
                  </a:cubicBezTo>
                  <a:cubicBezTo>
                    <a:pt x="20795" y="19012"/>
                    <a:pt x="21318" y="18876"/>
                    <a:pt x="21850" y="18723"/>
                  </a:cubicBezTo>
                  <a:lnTo>
                    <a:pt x="21859" y="18723"/>
                  </a:lnTo>
                  <a:cubicBezTo>
                    <a:pt x="21958" y="18696"/>
                    <a:pt x="22012" y="18597"/>
                    <a:pt x="21994" y="18498"/>
                  </a:cubicBezTo>
                  <a:cubicBezTo>
                    <a:pt x="21823" y="17741"/>
                    <a:pt x="21670" y="16983"/>
                    <a:pt x="21507" y="16217"/>
                  </a:cubicBezTo>
                  <a:lnTo>
                    <a:pt x="21057" y="13937"/>
                  </a:lnTo>
                  <a:cubicBezTo>
                    <a:pt x="20750" y="12413"/>
                    <a:pt x="20462" y="10881"/>
                    <a:pt x="20173" y="9358"/>
                  </a:cubicBezTo>
                  <a:cubicBezTo>
                    <a:pt x="19894" y="7825"/>
                    <a:pt x="19623" y="6302"/>
                    <a:pt x="19362" y="4770"/>
                  </a:cubicBezTo>
                  <a:lnTo>
                    <a:pt x="18983" y="2471"/>
                  </a:lnTo>
                  <a:cubicBezTo>
                    <a:pt x="18866" y="1696"/>
                    <a:pt x="18740" y="930"/>
                    <a:pt x="18632" y="163"/>
                  </a:cubicBezTo>
                  <a:cubicBezTo>
                    <a:pt x="18623" y="70"/>
                    <a:pt x="18535" y="0"/>
                    <a:pt x="18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8"/>
            <p:cNvSpPr/>
            <p:nvPr/>
          </p:nvSpPr>
          <p:spPr>
            <a:xfrm>
              <a:off x="4780825" y="3534300"/>
              <a:ext cx="393725" cy="234375"/>
            </a:xfrm>
            <a:custGeom>
              <a:avLst/>
              <a:gdLst/>
              <a:ahLst/>
              <a:cxnLst/>
              <a:rect l="l" t="t" r="r" b="b"/>
              <a:pathLst>
                <a:path w="15749" h="9375" extrusionOk="0">
                  <a:moveTo>
                    <a:pt x="9397" y="3441"/>
                  </a:moveTo>
                  <a:cubicBezTo>
                    <a:pt x="9426" y="3441"/>
                    <a:pt x="9456" y="3446"/>
                    <a:pt x="9484" y="3453"/>
                  </a:cubicBezTo>
                  <a:cubicBezTo>
                    <a:pt x="9511" y="3453"/>
                    <a:pt x="9538" y="3462"/>
                    <a:pt x="9565" y="3471"/>
                  </a:cubicBezTo>
                  <a:cubicBezTo>
                    <a:pt x="9781" y="3561"/>
                    <a:pt x="9862" y="3705"/>
                    <a:pt x="9808" y="3930"/>
                  </a:cubicBezTo>
                  <a:cubicBezTo>
                    <a:pt x="9765" y="4109"/>
                    <a:pt x="9683" y="4191"/>
                    <a:pt x="9539" y="4191"/>
                  </a:cubicBezTo>
                  <a:cubicBezTo>
                    <a:pt x="9501" y="4191"/>
                    <a:pt x="9459" y="4185"/>
                    <a:pt x="9412" y="4174"/>
                  </a:cubicBezTo>
                  <a:cubicBezTo>
                    <a:pt x="9267" y="4147"/>
                    <a:pt x="9186" y="4066"/>
                    <a:pt x="9168" y="3939"/>
                  </a:cubicBezTo>
                  <a:cubicBezTo>
                    <a:pt x="9159" y="3795"/>
                    <a:pt x="9159" y="3714"/>
                    <a:pt x="9159" y="3705"/>
                  </a:cubicBezTo>
                  <a:cubicBezTo>
                    <a:pt x="9207" y="3492"/>
                    <a:pt x="9303" y="3441"/>
                    <a:pt x="9397" y="3441"/>
                  </a:cubicBezTo>
                  <a:close/>
                  <a:moveTo>
                    <a:pt x="8451" y="3776"/>
                  </a:moveTo>
                  <a:cubicBezTo>
                    <a:pt x="8510" y="3776"/>
                    <a:pt x="8562" y="3781"/>
                    <a:pt x="8609" y="3786"/>
                  </a:cubicBezTo>
                  <a:cubicBezTo>
                    <a:pt x="8717" y="3813"/>
                    <a:pt x="8844" y="3885"/>
                    <a:pt x="8781" y="4147"/>
                  </a:cubicBezTo>
                  <a:cubicBezTo>
                    <a:pt x="8763" y="4183"/>
                    <a:pt x="8582" y="4336"/>
                    <a:pt x="7095" y="4733"/>
                  </a:cubicBezTo>
                  <a:cubicBezTo>
                    <a:pt x="6230" y="4952"/>
                    <a:pt x="5579" y="5062"/>
                    <a:pt x="5151" y="5062"/>
                  </a:cubicBezTo>
                  <a:cubicBezTo>
                    <a:pt x="5017" y="5062"/>
                    <a:pt x="4905" y="5052"/>
                    <a:pt x="4814" y="5030"/>
                  </a:cubicBezTo>
                  <a:cubicBezTo>
                    <a:pt x="4445" y="4949"/>
                    <a:pt x="4436" y="4769"/>
                    <a:pt x="4472" y="4616"/>
                  </a:cubicBezTo>
                  <a:cubicBezTo>
                    <a:pt x="4517" y="4435"/>
                    <a:pt x="4697" y="4336"/>
                    <a:pt x="5031" y="4300"/>
                  </a:cubicBezTo>
                  <a:cubicBezTo>
                    <a:pt x="5851" y="4237"/>
                    <a:pt x="6500" y="4156"/>
                    <a:pt x="6942" y="4066"/>
                  </a:cubicBezTo>
                  <a:cubicBezTo>
                    <a:pt x="7257" y="4003"/>
                    <a:pt x="7726" y="3903"/>
                    <a:pt x="8312" y="3786"/>
                  </a:cubicBezTo>
                  <a:cubicBezTo>
                    <a:pt x="8361" y="3779"/>
                    <a:pt x="8408" y="3776"/>
                    <a:pt x="8451" y="3776"/>
                  </a:cubicBezTo>
                  <a:close/>
                  <a:moveTo>
                    <a:pt x="587" y="3687"/>
                  </a:moveTo>
                  <a:lnTo>
                    <a:pt x="1" y="6238"/>
                  </a:lnTo>
                  <a:lnTo>
                    <a:pt x="1416" y="6563"/>
                  </a:lnTo>
                  <a:lnTo>
                    <a:pt x="2002" y="4012"/>
                  </a:lnTo>
                  <a:lnTo>
                    <a:pt x="587" y="3687"/>
                  </a:lnTo>
                  <a:close/>
                  <a:moveTo>
                    <a:pt x="13116" y="1235"/>
                  </a:moveTo>
                  <a:lnTo>
                    <a:pt x="12972" y="1289"/>
                  </a:lnTo>
                  <a:cubicBezTo>
                    <a:pt x="12008" y="1668"/>
                    <a:pt x="10556" y="2110"/>
                    <a:pt x="8654" y="2623"/>
                  </a:cubicBezTo>
                  <a:cubicBezTo>
                    <a:pt x="5806" y="3399"/>
                    <a:pt x="3922" y="3795"/>
                    <a:pt x="3075" y="3795"/>
                  </a:cubicBezTo>
                  <a:lnTo>
                    <a:pt x="3012" y="3795"/>
                  </a:lnTo>
                  <a:lnTo>
                    <a:pt x="2327" y="6770"/>
                  </a:lnTo>
                  <a:lnTo>
                    <a:pt x="11368" y="8843"/>
                  </a:lnTo>
                  <a:lnTo>
                    <a:pt x="13116" y="1235"/>
                  </a:lnTo>
                  <a:close/>
                  <a:moveTo>
                    <a:pt x="14288" y="0"/>
                  </a:moveTo>
                  <a:lnTo>
                    <a:pt x="12215" y="9041"/>
                  </a:lnTo>
                  <a:lnTo>
                    <a:pt x="13675" y="9375"/>
                  </a:lnTo>
                  <a:lnTo>
                    <a:pt x="15748" y="3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8"/>
            <p:cNvSpPr/>
            <p:nvPr/>
          </p:nvSpPr>
          <p:spPr>
            <a:xfrm>
              <a:off x="4772275" y="3553675"/>
              <a:ext cx="363275" cy="417375"/>
            </a:xfrm>
            <a:custGeom>
              <a:avLst/>
              <a:gdLst/>
              <a:ahLst/>
              <a:cxnLst/>
              <a:rect l="l" t="t" r="r" b="b"/>
              <a:pathLst>
                <a:path w="14531" h="16695" extrusionOk="0">
                  <a:moveTo>
                    <a:pt x="14531" y="1"/>
                  </a:moveTo>
                  <a:cubicBezTo>
                    <a:pt x="14279" y="172"/>
                    <a:pt x="13891" y="370"/>
                    <a:pt x="13350" y="587"/>
                  </a:cubicBezTo>
                  <a:lnTo>
                    <a:pt x="11646" y="7978"/>
                  </a:lnTo>
                  <a:lnTo>
                    <a:pt x="2759" y="5941"/>
                  </a:lnTo>
                  <a:lnTo>
                    <a:pt x="3318" y="3534"/>
                  </a:lnTo>
                  <a:lnTo>
                    <a:pt x="2254" y="3291"/>
                  </a:lnTo>
                  <a:lnTo>
                    <a:pt x="1704" y="5697"/>
                  </a:lnTo>
                  <a:lnTo>
                    <a:pt x="433" y="5400"/>
                  </a:lnTo>
                  <a:lnTo>
                    <a:pt x="109" y="6842"/>
                  </a:lnTo>
                  <a:lnTo>
                    <a:pt x="0" y="7311"/>
                  </a:lnTo>
                  <a:lnTo>
                    <a:pt x="2326" y="7852"/>
                  </a:lnTo>
                  <a:lnTo>
                    <a:pt x="2236" y="8248"/>
                  </a:lnTo>
                  <a:cubicBezTo>
                    <a:pt x="2984" y="8501"/>
                    <a:pt x="4507" y="9645"/>
                    <a:pt x="6797" y="11683"/>
                  </a:cubicBezTo>
                  <a:cubicBezTo>
                    <a:pt x="9014" y="13648"/>
                    <a:pt x="10384" y="15027"/>
                    <a:pt x="10907" y="15811"/>
                  </a:cubicBezTo>
                  <a:lnTo>
                    <a:pt x="10772" y="16397"/>
                  </a:lnTo>
                  <a:lnTo>
                    <a:pt x="12079" y="16694"/>
                  </a:lnTo>
                  <a:lnTo>
                    <a:pt x="13954" y="8510"/>
                  </a:lnTo>
                  <a:lnTo>
                    <a:pt x="12656" y="8203"/>
                  </a:lnTo>
                  <a:lnTo>
                    <a:pt x="1453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8"/>
            <p:cNvSpPr/>
            <p:nvPr/>
          </p:nvSpPr>
          <p:spPr>
            <a:xfrm>
              <a:off x="4702650" y="3626025"/>
              <a:ext cx="70775" cy="58375"/>
            </a:xfrm>
            <a:custGeom>
              <a:avLst/>
              <a:gdLst/>
              <a:ahLst/>
              <a:cxnLst/>
              <a:rect l="l" t="t" r="r" b="b"/>
              <a:pathLst>
                <a:path w="2831" h="2335" extrusionOk="0">
                  <a:moveTo>
                    <a:pt x="0" y="0"/>
                  </a:moveTo>
                  <a:lnTo>
                    <a:pt x="198" y="1118"/>
                  </a:lnTo>
                  <a:lnTo>
                    <a:pt x="325" y="1848"/>
                  </a:lnTo>
                  <a:lnTo>
                    <a:pt x="2443" y="2335"/>
                  </a:lnTo>
                  <a:lnTo>
                    <a:pt x="2831" y="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8"/>
            <p:cNvSpPr/>
            <p:nvPr/>
          </p:nvSpPr>
          <p:spPr>
            <a:xfrm>
              <a:off x="4710750" y="3642250"/>
              <a:ext cx="82050" cy="82500"/>
            </a:xfrm>
            <a:custGeom>
              <a:avLst/>
              <a:gdLst/>
              <a:ahLst/>
              <a:cxnLst/>
              <a:rect l="l" t="t" r="r" b="b"/>
              <a:pathLst>
                <a:path w="3282" h="3300" extrusionOk="0">
                  <a:moveTo>
                    <a:pt x="2507" y="0"/>
                  </a:moveTo>
                  <a:lnTo>
                    <a:pt x="2119" y="1686"/>
                  </a:lnTo>
                  <a:lnTo>
                    <a:pt x="1" y="1199"/>
                  </a:lnTo>
                  <a:lnTo>
                    <a:pt x="298" y="2776"/>
                  </a:lnTo>
                  <a:lnTo>
                    <a:pt x="2570" y="3299"/>
                  </a:lnTo>
                  <a:lnTo>
                    <a:pt x="2894" y="1857"/>
                  </a:lnTo>
                  <a:lnTo>
                    <a:pt x="3282" y="180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8"/>
            <p:cNvSpPr/>
            <p:nvPr/>
          </p:nvSpPr>
          <p:spPr>
            <a:xfrm>
              <a:off x="4889225" y="3618300"/>
              <a:ext cx="140200" cy="44575"/>
            </a:xfrm>
            <a:custGeom>
              <a:avLst/>
              <a:gdLst/>
              <a:ahLst/>
              <a:cxnLst/>
              <a:rect l="l" t="t" r="r" b="b"/>
              <a:pathLst>
                <a:path w="5608" h="1783" extrusionOk="0">
                  <a:moveTo>
                    <a:pt x="5066" y="0"/>
                  </a:moveTo>
                  <a:cubicBezTo>
                    <a:pt x="4904" y="0"/>
                    <a:pt x="4798" y="107"/>
                    <a:pt x="4751" y="327"/>
                  </a:cubicBezTo>
                  <a:cubicBezTo>
                    <a:pt x="4751" y="336"/>
                    <a:pt x="4751" y="426"/>
                    <a:pt x="4751" y="579"/>
                  </a:cubicBezTo>
                  <a:cubicBezTo>
                    <a:pt x="4778" y="751"/>
                    <a:pt x="4886" y="850"/>
                    <a:pt x="5057" y="895"/>
                  </a:cubicBezTo>
                  <a:cubicBezTo>
                    <a:pt x="5106" y="907"/>
                    <a:pt x="5152" y="913"/>
                    <a:pt x="5194" y="913"/>
                  </a:cubicBezTo>
                  <a:cubicBezTo>
                    <a:pt x="5379" y="913"/>
                    <a:pt x="5500" y="801"/>
                    <a:pt x="5544" y="588"/>
                  </a:cubicBezTo>
                  <a:cubicBezTo>
                    <a:pt x="5607" y="318"/>
                    <a:pt x="5508" y="138"/>
                    <a:pt x="5256" y="39"/>
                  </a:cubicBezTo>
                  <a:cubicBezTo>
                    <a:pt x="5186" y="13"/>
                    <a:pt x="5123" y="0"/>
                    <a:pt x="5066" y="0"/>
                  </a:cubicBezTo>
                  <a:close/>
                  <a:moveTo>
                    <a:pt x="4110" y="337"/>
                  </a:moveTo>
                  <a:cubicBezTo>
                    <a:pt x="4066" y="337"/>
                    <a:pt x="4018" y="340"/>
                    <a:pt x="3967" y="345"/>
                  </a:cubicBezTo>
                  <a:cubicBezTo>
                    <a:pt x="3372" y="471"/>
                    <a:pt x="2912" y="561"/>
                    <a:pt x="2588" y="625"/>
                  </a:cubicBezTo>
                  <a:cubicBezTo>
                    <a:pt x="2146" y="724"/>
                    <a:pt x="1506" y="805"/>
                    <a:pt x="686" y="868"/>
                  </a:cubicBezTo>
                  <a:cubicBezTo>
                    <a:pt x="316" y="904"/>
                    <a:pt x="109" y="1021"/>
                    <a:pt x="64" y="1237"/>
                  </a:cubicBezTo>
                  <a:cubicBezTo>
                    <a:pt x="1" y="1508"/>
                    <a:pt x="136" y="1670"/>
                    <a:pt x="460" y="1751"/>
                  </a:cubicBezTo>
                  <a:cubicBezTo>
                    <a:pt x="551" y="1772"/>
                    <a:pt x="662" y="1782"/>
                    <a:pt x="792" y="1782"/>
                  </a:cubicBezTo>
                  <a:cubicBezTo>
                    <a:pt x="1230" y="1782"/>
                    <a:pt x="1890" y="1667"/>
                    <a:pt x="2786" y="1445"/>
                  </a:cubicBezTo>
                  <a:cubicBezTo>
                    <a:pt x="3913" y="1147"/>
                    <a:pt x="4490" y="931"/>
                    <a:pt x="4517" y="805"/>
                  </a:cubicBezTo>
                  <a:cubicBezTo>
                    <a:pt x="4589" y="493"/>
                    <a:pt x="4455" y="337"/>
                    <a:pt x="4110" y="337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8"/>
            <p:cNvSpPr/>
            <p:nvPr/>
          </p:nvSpPr>
          <p:spPr>
            <a:xfrm>
              <a:off x="5118850" y="3528450"/>
              <a:ext cx="709650" cy="395050"/>
            </a:xfrm>
            <a:custGeom>
              <a:avLst/>
              <a:gdLst/>
              <a:ahLst/>
              <a:cxnLst/>
              <a:rect l="l" t="t" r="r" b="b"/>
              <a:pathLst>
                <a:path w="28386" h="15802" extrusionOk="0">
                  <a:moveTo>
                    <a:pt x="4413" y="2577"/>
                  </a:moveTo>
                  <a:cubicBezTo>
                    <a:pt x="4514" y="2577"/>
                    <a:pt x="4667" y="2596"/>
                    <a:pt x="4895" y="2650"/>
                  </a:cubicBezTo>
                  <a:cubicBezTo>
                    <a:pt x="4986" y="2668"/>
                    <a:pt x="5085" y="2695"/>
                    <a:pt x="5193" y="2722"/>
                  </a:cubicBezTo>
                  <a:cubicBezTo>
                    <a:pt x="5833" y="2912"/>
                    <a:pt x="7771" y="3497"/>
                    <a:pt x="10944" y="4462"/>
                  </a:cubicBezTo>
                  <a:cubicBezTo>
                    <a:pt x="13432" y="5219"/>
                    <a:pt x="15865" y="5922"/>
                    <a:pt x="18164" y="6553"/>
                  </a:cubicBezTo>
                  <a:cubicBezTo>
                    <a:pt x="19137" y="6878"/>
                    <a:pt x="19579" y="7283"/>
                    <a:pt x="19471" y="7752"/>
                  </a:cubicBezTo>
                  <a:cubicBezTo>
                    <a:pt x="19426" y="7923"/>
                    <a:pt x="19327" y="8067"/>
                    <a:pt x="19155" y="8185"/>
                  </a:cubicBezTo>
                  <a:cubicBezTo>
                    <a:pt x="19012" y="8280"/>
                    <a:pt x="18869" y="8324"/>
                    <a:pt x="18725" y="8324"/>
                  </a:cubicBezTo>
                  <a:cubicBezTo>
                    <a:pt x="18679" y="8324"/>
                    <a:pt x="18633" y="8320"/>
                    <a:pt x="18588" y="8311"/>
                  </a:cubicBezTo>
                  <a:cubicBezTo>
                    <a:pt x="13179" y="6652"/>
                    <a:pt x="10241" y="5769"/>
                    <a:pt x="9862" y="5670"/>
                  </a:cubicBezTo>
                  <a:cubicBezTo>
                    <a:pt x="6752" y="4777"/>
                    <a:pt x="4922" y="4219"/>
                    <a:pt x="4436" y="4002"/>
                  </a:cubicBezTo>
                  <a:cubicBezTo>
                    <a:pt x="4030" y="3822"/>
                    <a:pt x="3868" y="3552"/>
                    <a:pt x="3958" y="3173"/>
                  </a:cubicBezTo>
                  <a:cubicBezTo>
                    <a:pt x="4030" y="2848"/>
                    <a:pt x="4138" y="2659"/>
                    <a:pt x="4273" y="2596"/>
                  </a:cubicBezTo>
                  <a:cubicBezTo>
                    <a:pt x="4302" y="2585"/>
                    <a:pt x="4346" y="2577"/>
                    <a:pt x="4413" y="2577"/>
                  </a:cubicBezTo>
                  <a:close/>
                  <a:moveTo>
                    <a:pt x="2200" y="0"/>
                  </a:moveTo>
                  <a:lnTo>
                    <a:pt x="1" y="9573"/>
                  </a:lnTo>
                  <a:lnTo>
                    <a:pt x="27133" y="15801"/>
                  </a:lnTo>
                  <a:lnTo>
                    <a:pt x="27151" y="15729"/>
                  </a:lnTo>
                  <a:cubicBezTo>
                    <a:pt x="27619" y="13755"/>
                    <a:pt x="27971" y="11718"/>
                    <a:pt x="28196" y="9699"/>
                  </a:cubicBezTo>
                  <a:cubicBezTo>
                    <a:pt x="28386" y="8825"/>
                    <a:pt x="27926" y="8248"/>
                    <a:pt x="26853" y="7977"/>
                  </a:cubicBezTo>
                  <a:cubicBezTo>
                    <a:pt x="18768" y="5048"/>
                    <a:pt x="10493" y="2371"/>
                    <a:pt x="2272" y="27"/>
                  </a:cubicBezTo>
                  <a:lnTo>
                    <a:pt x="220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8"/>
            <p:cNvSpPr/>
            <p:nvPr/>
          </p:nvSpPr>
          <p:spPr>
            <a:xfrm>
              <a:off x="5213500" y="3590975"/>
              <a:ext cx="396875" cy="147475"/>
            </a:xfrm>
            <a:custGeom>
              <a:avLst/>
              <a:gdLst/>
              <a:ahLst/>
              <a:cxnLst/>
              <a:rect l="l" t="t" r="r" b="b"/>
              <a:pathLst>
                <a:path w="15875" h="5899" extrusionOk="0">
                  <a:moveTo>
                    <a:pt x="630" y="1"/>
                  </a:moveTo>
                  <a:cubicBezTo>
                    <a:pt x="562" y="1"/>
                    <a:pt x="505" y="8"/>
                    <a:pt x="460" y="23"/>
                  </a:cubicBezTo>
                  <a:cubicBezTo>
                    <a:pt x="298" y="95"/>
                    <a:pt x="181" y="302"/>
                    <a:pt x="100" y="663"/>
                  </a:cubicBezTo>
                  <a:cubicBezTo>
                    <a:pt x="1" y="1078"/>
                    <a:pt x="172" y="1384"/>
                    <a:pt x="623" y="1573"/>
                  </a:cubicBezTo>
                  <a:cubicBezTo>
                    <a:pt x="1118" y="1799"/>
                    <a:pt x="2921" y="2349"/>
                    <a:pt x="6049" y="3241"/>
                  </a:cubicBezTo>
                  <a:cubicBezTo>
                    <a:pt x="6437" y="3340"/>
                    <a:pt x="9348" y="4223"/>
                    <a:pt x="14784" y="5882"/>
                  </a:cubicBezTo>
                  <a:cubicBezTo>
                    <a:pt x="14838" y="5893"/>
                    <a:pt x="14891" y="5899"/>
                    <a:pt x="14944" y="5899"/>
                  </a:cubicBezTo>
                  <a:cubicBezTo>
                    <a:pt x="15103" y="5899"/>
                    <a:pt x="15257" y="5848"/>
                    <a:pt x="15405" y="5747"/>
                  </a:cubicBezTo>
                  <a:cubicBezTo>
                    <a:pt x="15595" y="5621"/>
                    <a:pt x="15712" y="5458"/>
                    <a:pt x="15757" y="5269"/>
                  </a:cubicBezTo>
                  <a:cubicBezTo>
                    <a:pt x="15874" y="4755"/>
                    <a:pt x="15424" y="4323"/>
                    <a:pt x="14405" y="3980"/>
                  </a:cubicBezTo>
                  <a:cubicBezTo>
                    <a:pt x="12088" y="3349"/>
                    <a:pt x="9682" y="2646"/>
                    <a:pt x="7176" y="1889"/>
                  </a:cubicBezTo>
                  <a:cubicBezTo>
                    <a:pt x="3976" y="915"/>
                    <a:pt x="2065" y="329"/>
                    <a:pt x="1425" y="149"/>
                  </a:cubicBezTo>
                  <a:cubicBezTo>
                    <a:pt x="1073" y="51"/>
                    <a:pt x="810" y="1"/>
                    <a:pt x="6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8"/>
            <p:cNvSpPr/>
            <p:nvPr/>
          </p:nvSpPr>
          <p:spPr>
            <a:xfrm>
              <a:off x="5070850" y="3766400"/>
              <a:ext cx="724975" cy="311175"/>
            </a:xfrm>
            <a:custGeom>
              <a:avLst/>
              <a:gdLst/>
              <a:ahLst/>
              <a:cxnLst/>
              <a:rect l="l" t="t" r="r" b="b"/>
              <a:pathLst>
                <a:path w="28999" h="12447" extrusionOk="0">
                  <a:moveTo>
                    <a:pt x="2011" y="1"/>
                  </a:moveTo>
                  <a:lnTo>
                    <a:pt x="136" y="8185"/>
                  </a:lnTo>
                  <a:lnTo>
                    <a:pt x="1" y="8753"/>
                  </a:lnTo>
                  <a:cubicBezTo>
                    <a:pt x="8672" y="10592"/>
                    <a:pt x="17172" y="11818"/>
                    <a:pt x="25501" y="12413"/>
                  </a:cubicBezTo>
                  <a:cubicBezTo>
                    <a:pt x="25660" y="12435"/>
                    <a:pt x="25809" y="12446"/>
                    <a:pt x="25949" y="12446"/>
                  </a:cubicBezTo>
                  <a:cubicBezTo>
                    <a:pt x="26720" y="12446"/>
                    <a:pt x="27220" y="12112"/>
                    <a:pt x="27448" y="11448"/>
                  </a:cubicBezTo>
                  <a:cubicBezTo>
                    <a:pt x="28061" y="9718"/>
                    <a:pt x="28575" y="7969"/>
                    <a:pt x="28999" y="6193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8"/>
            <p:cNvSpPr/>
            <p:nvPr/>
          </p:nvSpPr>
          <p:spPr>
            <a:xfrm>
              <a:off x="4697000" y="3525875"/>
              <a:ext cx="1131500" cy="555150"/>
            </a:xfrm>
            <a:custGeom>
              <a:avLst/>
              <a:gdLst/>
              <a:ahLst/>
              <a:cxnLst/>
              <a:rect l="l" t="t" r="r" b="b"/>
              <a:pathLst>
                <a:path w="45260" h="22206" extrusionOk="0">
                  <a:moveTo>
                    <a:pt x="19277" y="430"/>
                  </a:moveTo>
                  <a:cubicBezTo>
                    <a:pt x="20268" y="625"/>
                    <a:pt x="21223" y="951"/>
                    <a:pt x="22193" y="1230"/>
                  </a:cubicBezTo>
                  <a:cubicBezTo>
                    <a:pt x="23221" y="1545"/>
                    <a:pt x="24248" y="1852"/>
                    <a:pt x="25276" y="2185"/>
                  </a:cubicBezTo>
                  <a:cubicBezTo>
                    <a:pt x="27331" y="2834"/>
                    <a:pt x="29377" y="3501"/>
                    <a:pt x="31414" y="4177"/>
                  </a:cubicBezTo>
                  <a:cubicBezTo>
                    <a:pt x="33460" y="4844"/>
                    <a:pt x="35489" y="5565"/>
                    <a:pt x="37544" y="6205"/>
                  </a:cubicBezTo>
                  <a:cubicBezTo>
                    <a:pt x="39599" y="6836"/>
                    <a:pt x="41627" y="7567"/>
                    <a:pt x="43637" y="8315"/>
                  </a:cubicBezTo>
                  <a:lnTo>
                    <a:pt x="43655" y="8324"/>
                  </a:lnTo>
                  <a:cubicBezTo>
                    <a:pt x="44016" y="8423"/>
                    <a:pt x="44367" y="8567"/>
                    <a:pt x="44602" y="8810"/>
                  </a:cubicBezTo>
                  <a:cubicBezTo>
                    <a:pt x="44710" y="8937"/>
                    <a:pt x="44782" y="9081"/>
                    <a:pt x="44818" y="9234"/>
                  </a:cubicBezTo>
                  <a:cubicBezTo>
                    <a:pt x="44845" y="9396"/>
                    <a:pt x="44836" y="9568"/>
                    <a:pt x="44800" y="9739"/>
                  </a:cubicBezTo>
                  <a:cubicBezTo>
                    <a:pt x="44791" y="9748"/>
                    <a:pt x="44791" y="9748"/>
                    <a:pt x="44791" y="9757"/>
                  </a:cubicBezTo>
                  <a:cubicBezTo>
                    <a:pt x="44728" y="10262"/>
                    <a:pt x="44665" y="10766"/>
                    <a:pt x="44593" y="11271"/>
                  </a:cubicBezTo>
                  <a:lnTo>
                    <a:pt x="44358" y="12777"/>
                  </a:lnTo>
                  <a:cubicBezTo>
                    <a:pt x="44268" y="13281"/>
                    <a:pt x="44196" y="13777"/>
                    <a:pt x="44097" y="14282"/>
                  </a:cubicBezTo>
                  <a:cubicBezTo>
                    <a:pt x="44016" y="14778"/>
                    <a:pt x="43908" y="15282"/>
                    <a:pt x="43799" y="15778"/>
                  </a:cubicBezTo>
                  <a:cubicBezTo>
                    <a:pt x="43637" y="16454"/>
                    <a:pt x="43457" y="17130"/>
                    <a:pt x="43259" y="17797"/>
                  </a:cubicBezTo>
                  <a:cubicBezTo>
                    <a:pt x="43051" y="18473"/>
                    <a:pt x="42853" y="19140"/>
                    <a:pt x="42646" y="19807"/>
                  </a:cubicBezTo>
                  <a:cubicBezTo>
                    <a:pt x="42546" y="20141"/>
                    <a:pt x="42438" y="20474"/>
                    <a:pt x="42321" y="20808"/>
                  </a:cubicBezTo>
                  <a:cubicBezTo>
                    <a:pt x="42294" y="20889"/>
                    <a:pt x="42267" y="20970"/>
                    <a:pt x="42240" y="21051"/>
                  </a:cubicBezTo>
                  <a:cubicBezTo>
                    <a:pt x="42213" y="21123"/>
                    <a:pt x="42177" y="21196"/>
                    <a:pt x="42141" y="21268"/>
                  </a:cubicBezTo>
                  <a:cubicBezTo>
                    <a:pt x="42069" y="21412"/>
                    <a:pt x="41970" y="21529"/>
                    <a:pt x="41852" y="21628"/>
                  </a:cubicBezTo>
                  <a:cubicBezTo>
                    <a:pt x="41618" y="21827"/>
                    <a:pt x="41294" y="21917"/>
                    <a:pt x="40969" y="21935"/>
                  </a:cubicBezTo>
                  <a:cubicBezTo>
                    <a:pt x="40798" y="21935"/>
                    <a:pt x="40636" y="21926"/>
                    <a:pt x="40455" y="21908"/>
                  </a:cubicBezTo>
                  <a:lnTo>
                    <a:pt x="39932" y="21872"/>
                  </a:lnTo>
                  <a:cubicBezTo>
                    <a:pt x="38526" y="21799"/>
                    <a:pt x="37138" y="21673"/>
                    <a:pt x="35741" y="21538"/>
                  </a:cubicBezTo>
                  <a:cubicBezTo>
                    <a:pt x="34344" y="21385"/>
                    <a:pt x="32947" y="21241"/>
                    <a:pt x="31559" y="21051"/>
                  </a:cubicBezTo>
                  <a:cubicBezTo>
                    <a:pt x="30864" y="20961"/>
                    <a:pt x="30170" y="20853"/>
                    <a:pt x="29485" y="20754"/>
                  </a:cubicBezTo>
                  <a:cubicBezTo>
                    <a:pt x="28791" y="20646"/>
                    <a:pt x="28097" y="20547"/>
                    <a:pt x="27403" y="20438"/>
                  </a:cubicBezTo>
                  <a:cubicBezTo>
                    <a:pt x="26015" y="20222"/>
                    <a:pt x="24636" y="19988"/>
                    <a:pt x="23257" y="19753"/>
                  </a:cubicBezTo>
                  <a:cubicBezTo>
                    <a:pt x="20562" y="19287"/>
                    <a:pt x="17868" y="18768"/>
                    <a:pt x="15191" y="18224"/>
                  </a:cubicBezTo>
                  <a:lnTo>
                    <a:pt x="15191" y="18224"/>
                  </a:lnTo>
                  <a:lnTo>
                    <a:pt x="15279" y="17851"/>
                  </a:lnTo>
                  <a:cubicBezTo>
                    <a:pt x="15297" y="17743"/>
                    <a:pt x="15234" y="17644"/>
                    <a:pt x="15135" y="17617"/>
                  </a:cubicBezTo>
                  <a:lnTo>
                    <a:pt x="14017" y="17362"/>
                  </a:lnTo>
                  <a:lnTo>
                    <a:pt x="14017" y="17362"/>
                  </a:lnTo>
                  <a:lnTo>
                    <a:pt x="14108" y="16968"/>
                  </a:lnTo>
                  <a:lnTo>
                    <a:pt x="14108" y="16959"/>
                  </a:lnTo>
                  <a:cubicBezTo>
                    <a:pt x="14117" y="16905"/>
                    <a:pt x="14108" y="16860"/>
                    <a:pt x="14081" y="16815"/>
                  </a:cubicBezTo>
                  <a:cubicBezTo>
                    <a:pt x="13774" y="16409"/>
                    <a:pt x="13441" y="16058"/>
                    <a:pt x="13098" y="15706"/>
                  </a:cubicBezTo>
                  <a:cubicBezTo>
                    <a:pt x="12756" y="15364"/>
                    <a:pt x="12413" y="15030"/>
                    <a:pt x="12061" y="14697"/>
                  </a:cubicBezTo>
                  <a:cubicBezTo>
                    <a:pt x="11349" y="14039"/>
                    <a:pt x="10628" y="13399"/>
                    <a:pt x="9907" y="12759"/>
                  </a:cubicBezTo>
                  <a:cubicBezTo>
                    <a:pt x="9177" y="12119"/>
                    <a:pt x="8447" y="11497"/>
                    <a:pt x="7708" y="10866"/>
                  </a:cubicBezTo>
                  <a:cubicBezTo>
                    <a:pt x="7338" y="10559"/>
                    <a:pt x="6969" y="10244"/>
                    <a:pt x="6581" y="9946"/>
                  </a:cubicBezTo>
                  <a:cubicBezTo>
                    <a:pt x="6392" y="9802"/>
                    <a:pt x="6184" y="9658"/>
                    <a:pt x="5977" y="9532"/>
                  </a:cubicBezTo>
                  <a:cubicBezTo>
                    <a:pt x="5818" y="9428"/>
                    <a:pt x="5653" y="9329"/>
                    <a:pt x="5471" y="9244"/>
                  </a:cubicBezTo>
                  <a:lnTo>
                    <a:pt x="5471" y="9244"/>
                  </a:lnTo>
                  <a:cubicBezTo>
                    <a:pt x="5490" y="9164"/>
                    <a:pt x="5510" y="9082"/>
                    <a:pt x="5526" y="9000"/>
                  </a:cubicBezTo>
                  <a:lnTo>
                    <a:pt x="5535" y="8955"/>
                  </a:lnTo>
                  <a:cubicBezTo>
                    <a:pt x="5535" y="8946"/>
                    <a:pt x="5535" y="8937"/>
                    <a:pt x="5535" y="8928"/>
                  </a:cubicBezTo>
                  <a:cubicBezTo>
                    <a:pt x="5535" y="8838"/>
                    <a:pt x="5463" y="8774"/>
                    <a:pt x="5382" y="8774"/>
                  </a:cubicBezTo>
                  <a:cubicBezTo>
                    <a:pt x="5175" y="8774"/>
                    <a:pt x="4976" y="8747"/>
                    <a:pt x="4778" y="8720"/>
                  </a:cubicBezTo>
                  <a:cubicBezTo>
                    <a:pt x="4580" y="8693"/>
                    <a:pt x="4382" y="8657"/>
                    <a:pt x="4192" y="8612"/>
                  </a:cubicBezTo>
                  <a:cubicBezTo>
                    <a:pt x="3994" y="8567"/>
                    <a:pt x="3805" y="8513"/>
                    <a:pt x="3615" y="8450"/>
                  </a:cubicBezTo>
                  <a:cubicBezTo>
                    <a:pt x="3488" y="8413"/>
                    <a:pt x="3360" y="8369"/>
                    <a:pt x="3236" y="8316"/>
                  </a:cubicBezTo>
                  <a:lnTo>
                    <a:pt x="3236" y="8316"/>
                  </a:lnTo>
                  <a:lnTo>
                    <a:pt x="3309" y="7999"/>
                  </a:lnTo>
                  <a:lnTo>
                    <a:pt x="3318" y="7963"/>
                  </a:lnTo>
                  <a:cubicBezTo>
                    <a:pt x="3318" y="7954"/>
                    <a:pt x="3318" y="7945"/>
                    <a:pt x="3318" y="7936"/>
                  </a:cubicBezTo>
                  <a:cubicBezTo>
                    <a:pt x="3318" y="7846"/>
                    <a:pt x="3255" y="7765"/>
                    <a:pt x="3165" y="7765"/>
                  </a:cubicBezTo>
                  <a:cubicBezTo>
                    <a:pt x="2966" y="7756"/>
                    <a:pt x="2768" y="7729"/>
                    <a:pt x="2579" y="7702"/>
                  </a:cubicBezTo>
                  <a:cubicBezTo>
                    <a:pt x="2390" y="7666"/>
                    <a:pt x="2200" y="7630"/>
                    <a:pt x="2011" y="7585"/>
                  </a:cubicBezTo>
                  <a:cubicBezTo>
                    <a:pt x="1680" y="7506"/>
                    <a:pt x="1350" y="7420"/>
                    <a:pt x="1031" y="7298"/>
                  </a:cubicBezTo>
                  <a:lnTo>
                    <a:pt x="1031" y="7298"/>
                  </a:lnTo>
                  <a:cubicBezTo>
                    <a:pt x="992" y="6753"/>
                    <a:pt x="915" y="6209"/>
                    <a:pt x="821" y="5665"/>
                  </a:cubicBezTo>
                  <a:cubicBezTo>
                    <a:pt x="746" y="5190"/>
                    <a:pt x="677" y="4708"/>
                    <a:pt x="519" y="4242"/>
                  </a:cubicBezTo>
                  <a:lnTo>
                    <a:pt x="519" y="4242"/>
                  </a:lnTo>
                  <a:cubicBezTo>
                    <a:pt x="712" y="4272"/>
                    <a:pt x="903" y="4309"/>
                    <a:pt x="1092" y="4349"/>
                  </a:cubicBezTo>
                  <a:cubicBezTo>
                    <a:pt x="1398" y="4403"/>
                    <a:pt x="1695" y="4475"/>
                    <a:pt x="1993" y="4547"/>
                  </a:cubicBezTo>
                  <a:cubicBezTo>
                    <a:pt x="2597" y="4691"/>
                    <a:pt x="3201" y="4844"/>
                    <a:pt x="3787" y="5025"/>
                  </a:cubicBezTo>
                  <a:lnTo>
                    <a:pt x="3805" y="5025"/>
                  </a:lnTo>
                  <a:cubicBezTo>
                    <a:pt x="3820" y="5029"/>
                    <a:pt x="3836" y="5031"/>
                    <a:pt x="3851" y="5031"/>
                  </a:cubicBezTo>
                  <a:cubicBezTo>
                    <a:pt x="3931" y="5031"/>
                    <a:pt x="3998" y="4973"/>
                    <a:pt x="4021" y="4889"/>
                  </a:cubicBezTo>
                  <a:lnTo>
                    <a:pt x="4021" y="4880"/>
                  </a:lnTo>
                  <a:lnTo>
                    <a:pt x="4148" y="4317"/>
                  </a:lnTo>
                  <a:lnTo>
                    <a:pt x="4148" y="4317"/>
                  </a:lnTo>
                  <a:cubicBezTo>
                    <a:pt x="4481" y="4347"/>
                    <a:pt x="4813" y="4416"/>
                    <a:pt x="5139" y="4484"/>
                  </a:cubicBezTo>
                  <a:cubicBezTo>
                    <a:pt x="5526" y="4583"/>
                    <a:pt x="5905" y="4682"/>
                    <a:pt x="6284" y="4835"/>
                  </a:cubicBezTo>
                  <a:cubicBezTo>
                    <a:pt x="6293" y="4844"/>
                    <a:pt x="6302" y="4844"/>
                    <a:pt x="6311" y="4844"/>
                  </a:cubicBezTo>
                  <a:cubicBezTo>
                    <a:pt x="6322" y="4847"/>
                    <a:pt x="6334" y="4848"/>
                    <a:pt x="6345" y="4848"/>
                  </a:cubicBezTo>
                  <a:cubicBezTo>
                    <a:pt x="6421" y="4848"/>
                    <a:pt x="6485" y="4797"/>
                    <a:pt x="6509" y="4718"/>
                  </a:cubicBezTo>
                  <a:lnTo>
                    <a:pt x="6509" y="4691"/>
                  </a:lnTo>
                  <a:lnTo>
                    <a:pt x="6584" y="4392"/>
                  </a:lnTo>
                  <a:lnTo>
                    <a:pt x="6584" y="4392"/>
                  </a:lnTo>
                  <a:cubicBezTo>
                    <a:pt x="7031" y="4355"/>
                    <a:pt x="7460" y="4267"/>
                    <a:pt x="7888" y="4186"/>
                  </a:cubicBezTo>
                  <a:cubicBezTo>
                    <a:pt x="8366" y="4087"/>
                    <a:pt x="8834" y="3970"/>
                    <a:pt x="9303" y="3862"/>
                  </a:cubicBezTo>
                  <a:cubicBezTo>
                    <a:pt x="9781" y="3745"/>
                    <a:pt x="10250" y="3627"/>
                    <a:pt x="10718" y="3501"/>
                  </a:cubicBezTo>
                  <a:lnTo>
                    <a:pt x="12116" y="3132"/>
                  </a:lnTo>
                  <a:cubicBezTo>
                    <a:pt x="13053" y="2888"/>
                    <a:pt x="13981" y="2627"/>
                    <a:pt x="14919" y="2348"/>
                  </a:cubicBezTo>
                  <a:cubicBezTo>
                    <a:pt x="15379" y="2203"/>
                    <a:pt x="15838" y="2050"/>
                    <a:pt x="16298" y="1888"/>
                  </a:cubicBezTo>
                  <a:cubicBezTo>
                    <a:pt x="16758" y="1717"/>
                    <a:pt x="17217" y="1545"/>
                    <a:pt x="17659" y="1275"/>
                  </a:cubicBezTo>
                  <a:cubicBezTo>
                    <a:pt x="17695" y="1248"/>
                    <a:pt x="17722" y="1212"/>
                    <a:pt x="17731" y="1167"/>
                  </a:cubicBezTo>
                  <a:lnTo>
                    <a:pt x="17731" y="1158"/>
                  </a:lnTo>
                  <a:lnTo>
                    <a:pt x="17858" y="621"/>
                  </a:lnTo>
                  <a:lnTo>
                    <a:pt x="17858" y="621"/>
                  </a:lnTo>
                  <a:cubicBezTo>
                    <a:pt x="18019" y="634"/>
                    <a:pt x="18172" y="666"/>
                    <a:pt x="18326" y="698"/>
                  </a:cubicBezTo>
                  <a:cubicBezTo>
                    <a:pt x="18542" y="761"/>
                    <a:pt x="18759" y="824"/>
                    <a:pt x="18966" y="923"/>
                  </a:cubicBezTo>
                  <a:cubicBezTo>
                    <a:pt x="18975" y="923"/>
                    <a:pt x="18984" y="932"/>
                    <a:pt x="19002" y="932"/>
                  </a:cubicBezTo>
                  <a:cubicBezTo>
                    <a:pt x="19013" y="935"/>
                    <a:pt x="19023" y="936"/>
                    <a:pt x="19034" y="936"/>
                  </a:cubicBezTo>
                  <a:cubicBezTo>
                    <a:pt x="19103" y="936"/>
                    <a:pt x="19168" y="886"/>
                    <a:pt x="19191" y="815"/>
                  </a:cubicBezTo>
                  <a:lnTo>
                    <a:pt x="19200" y="779"/>
                  </a:lnTo>
                  <a:lnTo>
                    <a:pt x="19277" y="430"/>
                  </a:lnTo>
                  <a:close/>
                  <a:moveTo>
                    <a:pt x="19118" y="0"/>
                  </a:moveTo>
                  <a:cubicBezTo>
                    <a:pt x="19034" y="0"/>
                    <a:pt x="18964" y="53"/>
                    <a:pt x="18948" y="139"/>
                  </a:cubicBezTo>
                  <a:lnTo>
                    <a:pt x="18939" y="157"/>
                  </a:lnTo>
                  <a:lnTo>
                    <a:pt x="18855" y="537"/>
                  </a:lnTo>
                  <a:lnTo>
                    <a:pt x="18855" y="537"/>
                  </a:lnTo>
                  <a:cubicBezTo>
                    <a:pt x="18695" y="524"/>
                    <a:pt x="18535" y="496"/>
                    <a:pt x="18380" y="464"/>
                  </a:cubicBezTo>
                  <a:cubicBezTo>
                    <a:pt x="18164" y="410"/>
                    <a:pt x="17948" y="355"/>
                    <a:pt x="17749" y="238"/>
                  </a:cubicBezTo>
                  <a:cubicBezTo>
                    <a:pt x="17731" y="238"/>
                    <a:pt x="17722" y="229"/>
                    <a:pt x="17704" y="229"/>
                  </a:cubicBezTo>
                  <a:cubicBezTo>
                    <a:pt x="17692" y="227"/>
                    <a:pt x="17680" y="225"/>
                    <a:pt x="17669" y="225"/>
                  </a:cubicBezTo>
                  <a:cubicBezTo>
                    <a:pt x="17601" y="225"/>
                    <a:pt x="17539" y="269"/>
                    <a:pt x="17524" y="346"/>
                  </a:cubicBezTo>
                  <a:lnTo>
                    <a:pt x="17515" y="391"/>
                  </a:lnTo>
                  <a:lnTo>
                    <a:pt x="17379" y="989"/>
                  </a:lnTo>
                  <a:lnTo>
                    <a:pt x="17379" y="989"/>
                  </a:lnTo>
                  <a:cubicBezTo>
                    <a:pt x="17029" y="1231"/>
                    <a:pt x="16601" y="1419"/>
                    <a:pt x="16181" y="1590"/>
                  </a:cubicBezTo>
                  <a:cubicBezTo>
                    <a:pt x="15739" y="1771"/>
                    <a:pt x="15288" y="1924"/>
                    <a:pt x="14829" y="2077"/>
                  </a:cubicBezTo>
                  <a:cubicBezTo>
                    <a:pt x="13918" y="2384"/>
                    <a:pt x="12990" y="2645"/>
                    <a:pt x="12052" y="2897"/>
                  </a:cubicBezTo>
                  <a:cubicBezTo>
                    <a:pt x="11593" y="3024"/>
                    <a:pt x="11124" y="3159"/>
                    <a:pt x="10655" y="3276"/>
                  </a:cubicBezTo>
                  <a:cubicBezTo>
                    <a:pt x="10187" y="3393"/>
                    <a:pt x="9718" y="3510"/>
                    <a:pt x="9249" y="3618"/>
                  </a:cubicBezTo>
                  <a:cubicBezTo>
                    <a:pt x="8780" y="3727"/>
                    <a:pt x="8303" y="3808"/>
                    <a:pt x="7834" y="3889"/>
                  </a:cubicBezTo>
                  <a:cubicBezTo>
                    <a:pt x="7600" y="3934"/>
                    <a:pt x="7356" y="3961"/>
                    <a:pt x="7122" y="3988"/>
                  </a:cubicBezTo>
                  <a:cubicBezTo>
                    <a:pt x="6953" y="4008"/>
                    <a:pt x="6784" y="4022"/>
                    <a:pt x="6618" y="4022"/>
                  </a:cubicBezTo>
                  <a:cubicBezTo>
                    <a:pt x="6554" y="4022"/>
                    <a:pt x="6491" y="4020"/>
                    <a:pt x="6428" y="4015"/>
                  </a:cubicBezTo>
                  <a:cubicBezTo>
                    <a:pt x="6338" y="4015"/>
                    <a:pt x="6256" y="4069"/>
                    <a:pt x="6238" y="4159"/>
                  </a:cubicBezTo>
                  <a:lnTo>
                    <a:pt x="6238" y="4168"/>
                  </a:lnTo>
                  <a:lnTo>
                    <a:pt x="6176" y="4441"/>
                  </a:lnTo>
                  <a:lnTo>
                    <a:pt x="6176" y="4441"/>
                  </a:lnTo>
                  <a:cubicBezTo>
                    <a:pt x="5842" y="4407"/>
                    <a:pt x="5510" y="4345"/>
                    <a:pt x="5184" y="4276"/>
                  </a:cubicBezTo>
                  <a:cubicBezTo>
                    <a:pt x="4796" y="4186"/>
                    <a:pt x="4418" y="4078"/>
                    <a:pt x="4039" y="3925"/>
                  </a:cubicBezTo>
                  <a:cubicBezTo>
                    <a:pt x="4030" y="3925"/>
                    <a:pt x="4021" y="3916"/>
                    <a:pt x="4012" y="3916"/>
                  </a:cubicBezTo>
                  <a:cubicBezTo>
                    <a:pt x="4000" y="3914"/>
                    <a:pt x="3989" y="3912"/>
                    <a:pt x="3978" y="3912"/>
                  </a:cubicBezTo>
                  <a:cubicBezTo>
                    <a:pt x="3902" y="3912"/>
                    <a:pt x="3837" y="3964"/>
                    <a:pt x="3814" y="4042"/>
                  </a:cubicBezTo>
                  <a:lnTo>
                    <a:pt x="3805" y="4069"/>
                  </a:lnTo>
                  <a:lnTo>
                    <a:pt x="3683" y="4611"/>
                  </a:lnTo>
                  <a:lnTo>
                    <a:pt x="3683" y="4611"/>
                  </a:lnTo>
                  <a:cubicBezTo>
                    <a:pt x="3136" y="4513"/>
                    <a:pt x="2596" y="4406"/>
                    <a:pt x="2056" y="4285"/>
                  </a:cubicBezTo>
                  <a:cubicBezTo>
                    <a:pt x="1759" y="4222"/>
                    <a:pt x="1452" y="4159"/>
                    <a:pt x="1155" y="4078"/>
                  </a:cubicBezTo>
                  <a:cubicBezTo>
                    <a:pt x="857" y="3997"/>
                    <a:pt x="560" y="3916"/>
                    <a:pt x="262" y="3817"/>
                  </a:cubicBezTo>
                  <a:cubicBezTo>
                    <a:pt x="253" y="3808"/>
                    <a:pt x="235" y="3808"/>
                    <a:pt x="217" y="3808"/>
                  </a:cubicBezTo>
                  <a:cubicBezTo>
                    <a:pt x="212" y="3807"/>
                    <a:pt x="206" y="3807"/>
                    <a:pt x="200" y="3807"/>
                  </a:cubicBezTo>
                  <a:cubicBezTo>
                    <a:pt x="109" y="3807"/>
                    <a:pt x="37" y="3876"/>
                    <a:pt x="37" y="3970"/>
                  </a:cubicBezTo>
                  <a:lnTo>
                    <a:pt x="28" y="4042"/>
                  </a:lnTo>
                  <a:cubicBezTo>
                    <a:pt x="1" y="4637"/>
                    <a:pt x="127" y="5205"/>
                    <a:pt x="235" y="5773"/>
                  </a:cubicBezTo>
                  <a:cubicBezTo>
                    <a:pt x="352" y="6341"/>
                    <a:pt x="488" y="6909"/>
                    <a:pt x="659" y="7467"/>
                  </a:cubicBezTo>
                  <a:lnTo>
                    <a:pt x="677" y="7521"/>
                  </a:lnTo>
                  <a:cubicBezTo>
                    <a:pt x="686" y="7576"/>
                    <a:pt x="740" y="7621"/>
                    <a:pt x="803" y="7621"/>
                  </a:cubicBezTo>
                  <a:cubicBezTo>
                    <a:pt x="1200" y="7648"/>
                    <a:pt x="1578" y="7720"/>
                    <a:pt x="1957" y="7801"/>
                  </a:cubicBezTo>
                  <a:cubicBezTo>
                    <a:pt x="2146" y="7846"/>
                    <a:pt x="2335" y="7891"/>
                    <a:pt x="2525" y="7945"/>
                  </a:cubicBezTo>
                  <a:cubicBezTo>
                    <a:pt x="2646" y="7981"/>
                    <a:pt x="2771" y="8022"/>
                    <a:pt x="2894" y="8069"/>
                  </a:cubicBezTo>
                  <a:lnTo>
                    <a:pt x="2894" y="8069"/>
                  </a:lnTo>
                  <a:lnTo>
                    <a:pt x="2822" y="8387"/>
                  </a:lnTo>
                  <a:lnTo>
                    <a:pt x="2813" y="8423"/>
                  </a:lnTo>
                  <a:cubicBezTo>
                    <a:pt x="2804" y="8432"/>
                    <a:pt x="2804" y="8441"/>
                    <a:pt x="2804" y="8450"/>
                  </a:cubicBezTo>
                  <a:cubicBezTo>
                    <a:pt x="2804" y="8540"/>
                    <a:pt x="2876" y="8612"/>
                    <a:pt x="2966" y="8612"/>
                  </a:cubicBezTo>
                  <a:cubicBezTo>
                    <a:pt x="3174" y="8612"/>
                    <a:pt x="3372" y="8639"/>
                    <a:pt x="3570" y="8666"/>
                  </a:cubicBezTo>
                  <a:cubicBezTo>
                    <a:pt x="3760" y="8693"/>
                    <a:pt x="3958" y="8729"/>
                    <a:pt x="4156" y="8774"/>
                  </a:cubicBezTo>
                  <a:cubicBezTo>
                    <a:pt x="4346" y="8819"/>
                    <a:pt x="4535" y="8874"/>
                    <a:pt x="4733" y="8928"/>
                  </a:cubicBezTo>
                  <a:cubicBezTo>
                    <a:pt x="4859" y="8970"/>
                    <a:pt x="4986" y="9016"/>
                    <a:pt x="5109" y="9069"/>
                  </a:cubicBezTo>
                  <a:lnTo>
                    <a:pt x="5109" y="9069"/>
                  </a:lnTo>
                  <a:cubicBezTo>
                    <a:pt x="5091" y="9149"/>
                    <a:pt x="5074" y="9232"/>
                    <a:pt x="5058" y="9315"/>
                  </a:cubicBezTo>
                  <a:cubicBezTo>
                    <a:pt x="5031" y="9414"/>
                    <a:pt x="5085" y="9514"/>
                    <a:pt x="5184" y="9541"/>
                  </a:cubicBezTo>
                  <a:cubicBezTo>
                    <a:pt x="5382" y="9604"/>
                    <a:pt x="5598" y="9712"/>
                    <a:pt x="5797" y="9829"/>
                  </a:cubicBezTo>
                  <a:cubicBezTo>
                    <a:pt x="6004" y="9937"/>
                    <a:pt x="6211" y="10063"/>
                    <a:pt x="6410" y="10199"/>
                  </a:cubicBezTo>
                  <a:cubicBezTo>
                    <a:pt x="6806" y="10460"/>
                    <a:pt x="7194" y="10739"/>
                    <a:pt x="7582" y="11028"/>
                  </a:cubicBezTo>
                  <a:cubicBezTo>
                    <a:pt x="8348" y="11614"/>
                    <a:pt x="9069" y="12254"/>
                    <a:pt x="9790" y="12894"/>
                  </a:cubicBezTo>
                  <a:cubicBezTo>
                    <a:pt x="10502" y="13534"/>
                    <a:pt x="11214" y="14192"/>
                    <a:pt x="11890" y="14868"/>
                  </a:cubicBezTo>
                  <a:cubicBezTo>
                    <a:pt x="12233" y="15210"/>
                    <a:pt x="12566" y="15553"/>
                    <a:pt x="12882" y="15913"/>
                  </a:cubicBezTo>
                  <a:cubicBezTo>
                    <a:pt x="13178" y="16252"/>
                    <a:pt x="13474" y="16590"/>
                    <a:pt x="13710" y="16958"/>
                  </a:cubicBezTo>
                  <a:lnTo>
                    <a:pt x="13710" y="16958"/>
                  </a:lnTo>
                  <a:lnTo>
                    <a:pt x="13594" y="17464"/>
                  </a:lnTo>
                  <a:cubicBezTo>
                    <a:pt x="13567" y="17572"/>
                    <a:pt x="13639" y="17671"/>
                    <a:pt x="13738" y="17698"/>
                  </a:cubicBezTo>
                  <a:lnTo>
                    <a:pt x="14855" y="17952"/>
                  </a:lnTo>
                  <a:lnTo>
                    <a:pt x="14855" y="17952"/>
                  </a:lnTo>
                  <a:lnTo>
                    <a:pt x="14766" y="18329"/>
                  </a:lnTo>
                  <a:lnTo>
                    <a:pt x="14766" y="18338"/>
                  </a:lnTo>
                  <a:cubicBezTo>
                    <a:pt x="14748" y="18437"/>
                    <a:pt x="14811" y="18545"/>
                    <a:pt x="14919" y="18563"/>
                  </a:cubicBezTo>
                  <a:cubicBezTo>
                    <a:pt x="17659" y="19167"/>
                    <a:pt x="20417" y="19690"/>
                    <a:pt x="23194" y="20150"/>
                  </a:cubicBezTo>
                  <a:cubicBezTo>
                    <a:pt x="23879" y="20258"/>
                    <a:pt x="24573" y="20375"/>
                    <a:pt x="25267" y="20474"/>
                  </a:cubicBezTo>
                  <a:cubicBezTo>
                    <a:pt x="25961" y="20583"/>
                    <a:pt x="26655" y="20682"/>
                    <a:pt x="27358" y="20772"/>
                  </a:cubicBezTo>
                  <a:cubicBezTo>
                    <a:pt x="28746" y="20961"/>
                    <a:pt x="30143" y="21132"/>
                    <a:pt x="31531" y="21286"/>
                  </a:cubicBezTo>
                  <a:cubicBezTo>
                    <a:pt x="34326" y="21601"/>
                    <a:pt x="37120" y="21863"/>
                    <a:pt x="39905" y="22115"/>
                  </a:cubicBezTo>
                  <a:lnTo>
                    <a:pt x="40428" y="22160"/>
                  </a:lnTo>
                  <a:cubicBezTo>
                    <a:pt x="40608" y="22187"/>
                    <a:pt x="40789" y="22205"/>
                    <a:pt x="40969" y="22205"/>
                  </a:cubicBezTo>
                  <a:cubicBezTo>
                    <a:pt x="41339" y="22196"/>
                    <a:pt x="41735" y="22115"/>
                    <a:pt x="42051" y="21872"/>
                  </a:cubicBezTo>
                  <a:cubicBezTo>
                    <a:pt x="42204" y="21745"/>
                    <a:pt x="42330" y="21592"/>
                    <a:pt x="42429" y="21421"/>
                  </a:cubicBezTo>
                  <a:cubicBezTo>
                    <a:pt x="42474" y="21340"/>
                    <a:pt x="42510" y="21250"/>
                    <a:pt x="42546" y="21159"/>
                  </a:cubicBezTo>
                  <a:cubicBezTo>
                    <a:pt x="42583" y="21078"/>
                    <a:pt x="42610" y="20997"/>
                    <a:pt x="42637" y="20916"/>
                  </a:cubicBezTo>
                  <a:cubicBezTo>
                    <a:pt x="42754" y="20583"/>
                    <a:pt x="42871" y="20249"/>
                    <a:pt x="42988" y="19916"/>
                  </a:cubicBezTo>
                  <a:cubicBezTo>
                    <a:pt x="43214" y="19249"/>
                    <a:pt x="43421" y="18582"/>
                    <a:pt x="43601" y="17896"/>
                  </a:cubicBezTo>
                  <a:cubicBezTo>
                    <a:pt x="43772" y="17220"/>
                    <a:pt x="43944" y="16535"/>
                    <a:pt x="44106" y="15850"/>
                  </a:cubicBezTo>
                  <a:cubicBezTo>
                    <a:pt x="44232" y="15355"/>
                    <a:pt x="44340" y="14850"/>
                    <a:pt x="44457" y="14354"/>
                  </a:cubicBezTo>
                  <a:cubicBezTo>
                    <a:pt x="44575" y="13858"/>
                    <a:pt x="44683" y="13353"/>
                    <a:pt x="44773" y="12849"/>
                  </a:cubicBezTo>
                  <a:cubicBezTo>
                    <a:pt x="44872" y="12344"/>
                    <a:pt x="44944" y="11839"/>
                    <a:pt x="45016" y="11334"/>
                  </a:cubicBezTo>
                  <a:cubicBezTo>
                    <a:pt x="45088" y="10821"/>
                    <a:pt x="45152" y="10316"/>
                    <a:pt x="45206" y="9802"/>
                  </a:cubicBezTo>
                  <a:lnTo>
                    <a:pt x="45206" y="9802"/>
                  </a:lnTo>
                  <a:lnTo>
                    <a:pt x="45197" y="9829"/>
                  </a:lnTo>
                  <a:cubicBezTo>
                    <a:pt x="45242" y="9613"/>
                    <a:pt x="45260" y="9387"/>
                    <a:pt x="45206" y="9153"/>
                  </a:cubicBezTo>
                  <a:cubicBezTo>
                    <a:pt x="45161" y="8928"/>
                    <a:pt x="45034" y="8711"/>
                    <a:pt x="44881" y="8549"/>
                  </a:cubicBezTo>
                  <a:cubicBezTo>
                    <a:pt x="44719" y="8387"/>
                    <a:pt x="44530" y="8270"/>
                    <a:pt x="44331" y="8179"/>
                  </a:cubicBezTo>
                  <a:cubicBezTo>
                    <a:pt x="44142" y="8089"/>
                    <a:pt x="43944" y="8026"/>
                    <a:pt x="43745" y="7981"/>
                  </a:cubicBezTo>
                  <a:lnTo>
                    <a:pt x="43763" y="7981"/>
                  </a:lnTo>
                  <a:cubicBezTo>
                    <a:pt x="41726" y="7278"/>
                    <a:pt x="39689" y="6566"/>
                    <a:pt x="37679" y="5809"/>
                  </a:cubicBezTo>
                  <a:cubicBezTo>
                    <a:pt x="35660" y="5052"/>
                    <a:pt x="33605" y="4412"/>
                    <a:pt x="31550" y="3754"/>
                  </a:cubicBezTo>
                  <a:cubicBezTo>
                    <a:pt x="29494" y="3105"/>
                    <a:pt x="27439" y="2483"/>
                    <a:pt x="25366" y="1879"/>
                  </a:cubicBezTo>
                  <a:lnTo>
                    <a:pt x="22265" y="977"/>
                  </a:lnTo>
                  <a:lnTo>
                    <a:pt x="20715" y="527"/>
                  </a:lnTo>
                  <a:cubicBezTo>
                    <a:pt x="20201" y="382"/>
                    <a:pt x="19687" y="220"/>
                    <a:pt x="19182" y="13"/>
                  </a:cubicBezTo>
                  <a:cubicBezTo>
                    <a:pt x="19173" y="13"/>
                    <a:pt x="19164" y="13"/>
                    <a:pt x="19155" y="4"/>
                  </a:cubicBezTo>
                  <a:cubicBezTo>
                    <a:pt x="19143" y="2"/>
                    <a:pt x="19130" y="0"/>
                    <a:pt x="19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8"/>
            <p:cNvSpPr/>
            <p:nvPr/>
          </p:nvSpPr>
          <p:spPr>
            <a:xfrm>
              <a:off x="5068825" y="3761150"/>
              <a:ext cx="57725" cy="214775"/>
            </a:xfrm>
            <a:custGeom>
              <a:avLst/>
              <a:gdLst/>
              <a:ahLst/>
              <a:cxnLst/>
              <a:rect l="l" t="t" r="r" b="b"/>
              <a:pathLst>
                <a:path w="2309" h="8591" extrusionOk="0">
                  <a:moveTo>
                    <a:pt x="2095" y="1"/>
                  </a:moveTo>
                  <a:cubicBezTo>
                    <a:pt x="2000" y="1"/>
                    <a:pt x="1919" y="69"/>
                    <a:pt x="1903" y="166"/>
                  </a:cubicBezTo>
                  <a:cubicBezTo>
                    <a:pt x="1795" y="860"/>
                    <a:pt x="1623" y="1536"/>
                    <a:pt x="1470" y="2221"/>
                  </a:cubicBezTo>
                  <a:lnTo>
                    <a:pt x="992" y="4267"/>
                  </a:lnTo>
                  <a:cubicBezTo>
                    <a:pt x="677" y="5628"/>
                    <a:pt x="352" y="6989"/>
                    <a:pt x="28" y="8350"/>
                  </a:cubicBezTo>
                  <a:cubicBezTo>
                    <a:pt x="28" y="8350"/>
                    <a:pt x="28" y="8359"/>
                    <a:pt x="28" y="8359"/>
                  </a:cubicBezTo>
                  <a:cubicBezTo>
                    <a:pt x="1" y="8458"/>
                    <a:pt x="73" y="8567"/>
                    <a:pt x="172" y="8585"/>
                  </a:cubicBezTo>
                  <a:cubicBezTo>
                    <a:pt x="189" y="8589"/>
                    <a:pt x="206" y="8591"/>
                    <a:pt x="222" y="8591"/>
                  </a:cubicBezTo>
                  <a:cubicBezTo>
                    <a:pt x="309" y="8591"/>
                    <a:pt x="384" y="8532"/>
                    <a:pt x="406" y="8440"/>
                  </a:cubicBezTo>
                  <a:cubicBezTo>
                    <a:pt x="704" y="7070"/>
                    <a:pt x="1010" y="5709"/>
                    <a:pt x="1317" y="4339"/>
                  </a:cubicBezTo>
                  <a:lnTo>
                    <a:pt x="1786" y="2293"/>
                  </a:lnTo>
                  <a:cubicBezTo>
                    <a:pt x="1939" y="1608"/>
                    <a:pt x="2083" y="923"/>
                    <a:pt x="2281" y="247"/>
                  </a:cubicBezTo>
                  <a:cubicBezTo>
                    <a:pt x="2290" y="247"/>
                    <a:pt x="2290" y="238"/>
                    <a:pt x="2290" y="229"/>
                  </a:cubicBezTo>
                  <a:cubicBezTo>
                    <a:pt x="2308" y="121"/>
                    <a:pt x="2236" y="21"/>
                    <a:pt x="2128" y="3"/>
                  </a:cubicBezTo>
                  <a:cubicBezTo>
                    <a:pt x="2117" y="2"/>
                    <a:pt x="2106" y="1"/>
                    <a:pt x="2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8"/>
            <p:cNvSpPr/>
            <p:nvPr/>
          </p:nvSpPr>
          <p:spPr>
            <a:xfrm>
              <a:off x="4825225" y="3697850"/>
              <a:ext cx="21000" cy="56475"/>
            </a:xfrm>
            <a:custGeom>
              <a:avLst/>
              <a:gdLst/>
              <a:ahLst/>
              <a:cxnLst/>
              <a:rect l="l" t="t" r="r" b="b"/>
              <a:pathLst>
                <a:path w="840" h="2259" extrusionOk="0">
                  <a:moveTo>
                    <a:pt x="640" y="0"/>
                  </a:moveTo>
                  <a:cubicBezTo>
                    <a:pt x="562" y="0"/>
                    <a:pt x="487" y="50"/>
                    <a:pt x="451" y="129"/>
                  </a:cubicBezTo>
                  <a:cubicBezTo>
                    <a:pt x="334" y="435"/>
                    <a:pt x="262" y="751"/>
                    <a:pt x="190" y="1075"/>
                  </a:cubicBezTo>
                  <a:cubicBezTo>
                    <a:pt x="118" y="1391"/>
                    <a:pt x="55" y="1715"/>
                    <a:pt x="19" y="2040"/>
                  </a:cubicBezTo>
                  <a:cubicBezTo>
                    <a:pt x="1" y="2130"/>
                    <a:pt x="55" y="2220"/>
                    <a:pt x="145" y="2247"/>
                  </a:cubicBezTo>
                  <a:cubicBezTo>
                    <a:pt x="168" y="2254"/>
                    <a:pt x="190" y="2258"/>
                    <a:pt x="212" y="2258"/>
                  </a:cubicBezTo>
                  <a:cubicBezTo>
                    <a:pt x="295" y="2258"/>
                    <a:pt x="369" y="2206"/>
                    <a:pt x="397" y="2121"/>
                  </a:cubicBezTo>
                  <a:cubicBezTo>
                    <a:pt x="497" y="1814"/>
                    <a:pt x="587" y="1499"/>
                    <a:pt x="659" y="1183"/>
                  </a:cubicBezTo>
                  <a:cubicBezTo>
                    <a:pt x="740" y="859"/>
                    <a:pt x="803" y="543"/>
                    <a:pt x="830" y="210"/>
                  </a:cubicBezTo>
                  <a:cubicBezTo>
                    <a:pt x="839" y="129"/>
                    <a:pt x="794" y="48"/>
                    <a:pt x="704" y="12"/>
                  </a:cubicBezTo>
                  <a:cubicBezTo>
                    <a:pt x="683" y="4"/>
                    <a:pt x="662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8"/>
            <p:cNvSpPr/>
            <p:nvPr/>
          </p:nvSpPr>
          <p:spPr>
            <a:xfrm>
              <a:off x="5115925" y="3539325"/>
              <a:ext cx="61550" cy="232125"/>
            </a:xfrm>
            <a:custGeom>
              <a:avLst/>
              <a:gdLst/>
              <a:ahLst/>
              <a:cxnLst/>
              <a:rect l="l" t="t" r="r" b="b"/>
              <a:pathLst>
                <a:path w="2462" h="9285" extrusionOk="0">
                  <a:moveTo>
                    <a:pt x="2244" y="0"/>
                  </a:moveTo>
                  <a:cubicBezTo>
                    <a:pt x="2159" y="0"/>
                    <a:pt x="2080" y="60"/>
                    <a:pt x="2065" y="151"/>
                  </a:cubicBezTo>
                  <a:lnTo>
                    <a:pt x="1046" y="4595"/>
                  </a:lnTo>
                  <a:lnTo>
                    <a:pt x="542" y="6821"/>
                  </a:lnTo>
                  <a:lnTo>
                    <a:pt x="289" y="7930"/>
                  </a:lnTo>
                  <a:cubicBezTo>
                    <a:pt x="199" y="8300"/>
                    <a:pt x="127" y="8669"/>
                    <a:pt x="19" y="9039"/>
                  </a:cubicBezTo>
                  <a:cubicBezTo>
                    <a:pt x="19" y="9048"/>
                    <a:pt x="19" y="9048"/>
                    <a:pt x="19" y="9057"/>
                  </a:cubicBezTo>
                  <a:cubicBezTo>
                    <a:pt x="1" y="9165"/>
                    <a:pt x="73" y="9264"/>
                    <a:pt x="172" y="9282"/>
                  </a:cubicBezTo>
                  <a:cubicBezTo>
                    <a:pt x="183" y="9284"/>
                    <a:pt x="194" y="9285"/>
                    <a:pt x="205" y="9285"/>
                  </a:cubicBezTo>
                  <a:cubicBezTo>
                    <a:pt x="300" y="9285"/>
                    <a:pt x="381" y="9217"/>
                    <a:pt x="397" y="9120"/>
                  </a:cubicBezTo>
                  <a:cubicBezTo>
                    <a:pt x="469" y="8750"/>
                    <a:pt x="560" y="8381"/>
                    <a:pt x="641" y="8011"/>
                  </a:cubicBezTo>
                  <a:lnTo>
                    <a:pt x="902" y="6902"/>
                  </a:lnTo>
                  <a:lnTo>
                    <a:pt x="1416" y="4676"/>
                  </a:lnTo>
                  <a:lnTo>
                    <a:pt x="2443" y="241"/>
                  </a:lnTo>
                  <a:lnTo>
                    <a:pt x="2443" y="232"/>
                  </a:lnTo>
                  <a:cubicBezTo>
                    <a:pt x="2461" y="133"/>
                    <a:pt x="2398" y="25"/>
                    <a:pt x="2290" y="7"/>
                  </a:cubicBezTo>
                  <a:cubicBezTo>
                    <a:pt x="2275" y="3"/>
                    <a:pt x="2259" y="0"/>
                    <a:pt x="2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8"/>
            <p:cNvSpPr/>
            <p:nvPr/>
          </p:nvSpPr>
          <p:spPr>
            <a:xfrm>
              <a:off x="5039525" y="3548650"/>
              <a:ext cx="101450" cy="405350"/>
            </a:xfrm>
            <a:custGeom>
              <a:avLst/>
              <a:gdLst/>
              <a:ahLst/>
              <a:cxnLst/>
              <a:rect l="l" t="t" r="r" b="b"/>
              <a:pathLst>
                <a:path w="4058" h="16214" extrusionOk="0">
                  <a:moveTo>
                    <a:pt x="3853" y="1"/>
                  </a:moveTo>
                  <a:cubicBezTo>
                    <a:pt x="3758" y="1"/>
                    <a:pt x="3676" y="68"/>
                    <a:pt x="3652" y="157"/>
                  </a:cubicBezTo>
                  <a:cubicBezTo>
                    <a:pt x="3390" y="1482"/>
                    <a:pt x="3111" y="2807"/>
                    <a:pt x="2822" y="4132"/>
                  </a:cubicBezTo>
                  <a:cubicBezTo>
                    <a:pt x="2543" y="5448"/>
                    <a:pt x="2236" y="6764"/>
                    <a:pt x="1948" y="8089"/>
                  </a:cubicBezTo>
                  <a:cubicBezTo>
                    <a:pt x="1641" y="9405"/>
                    <a:pt x="1335" y="10721"/>
                    <a:pt x="1020" y="12037"/>
                  </a:cubicBezTo>
                  <a:lnTo>
                    <a:pt x="533" y="14002"/>
                  </a:lnTo>
                  <a:cubicBezTo>
                    <a:pt x="371" y="14660"/>
                    <a:pt x="199" y="15318"/>
                    <a:pt x="28" y="15967"/>
                  </a:cubicBezTo>
                  <a:cubicBezTo>
                    <a:pt x="28" y="15976"/>
                    <a:pt x="28" y="15976"/>
                    <a:pt x="28" y="15985"/>
                  </a:cubicBezTo>
                  <a:cubicBezTo>
                    <a:pt x="1" y="16084"/>
                    <a:pt x="73" y="16192"/>
                    <a:pt x="181" y="16210"/>
                  </a:cubicBezTo>
                  <a:cubicBezTo>
                    <a:pt x="192" y="16212"/>
                    <a:pt x="202" y="16213"/>
                    <a:pt x="212" y="16213"/>
                  </a:cubicBezTo>
                  <a:cubicBezTo>
                    <a:pt x="302" y="16213"/>
                    <a:pt x="390" y="16146"/>
                    <a:pt x="407" y="16057"/>
                  </a:cubicBezTo>
                  <a:cubicBezTo>
                    <a:pt x="533" y="15390"/>
                    <a:pt x="668" y="14732"/>
                    <a:pt x="803" y="14065"/>
                  </a:cubicBezTo>
                  <a:lnTo>
                    <a:pt x="1227" y="12082"/>
                  </a:lnTo>
                  <a:cubicBezTo>
                    <a:pt x="1524" y="10766"/>
                    <a:pt x="1813" y="9441"/>
                    <a:pt x="2119" y="8125"/>
                  </a:cubicBezTo>
                  <a:cubicBezTo>
                    <a:pt x="2426" y="6809"/>
                    <a:pt x="2723" y="5493"/>
                    <a:pt x="3048" y="4177"/>
                  </a:cubicBezTo>
                  <a:cubicBezTo>
                    <a:pt x="3372" y="2870"/>
                    <a:pt x="3688" y="1554"/>
                    <a:pt x="4030" y="247"/>
                  </a:cubicBezTo>
                  <a:cubicBezTo>
                    <a:pt x="4039" y="238"/>
                    <a:pt x="4039" y="238"/>
                    <a:pt x="4039" y="238"/>
                  </a:cubicBezTo>
                  <a:cubicBezTo>
                    <a:pt x="4057" y="129"/>
                    <a:pt x="3985" y="30"/>
                    <a:pt x="3886" y="3"/>
                  </a:cubicBezTo>
                  <a:cubicBezTo>
                    <a:pt x="3875" y="1"/>
                    <a:pt x="3864" y="1"/>
                    <a:pt x="3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8"/>
            <p:cNvSpPr/>
            <p:nvPr/>
          </p:nvSpPr>
          <p:spPr>
            <a:xfrm>
              <a:off x="4836050" y="3636975"/>
              <a:ext cx="24350" cy="70875"/>
            </a:xfrm>
            <a:custGeom>
              <a:avLst/>
              <a:gdLst/>
              <a:ahLst/>
              <a:cxnLst/>
              <a:rect l="l" t="t" r="r" b="b"/>
              <a:pathLst>
                <a:path w="974" h="2835" extrusionOk="0">
                  <a:moveTo>
                    <a:pt x="763" y="1"/>
                  </a:moveTo>
                  <a:cubicBezTo>
                    <a:pt x="675" y="1"/>
                    <a:pt x="593" y="68"/>
                    <a:pt x="577" y="157"/>
                  </a:cubicBezTo>
                  <a:cubicBezTo>
                    <a:pt x="541" y="364"/>
                    <a:pt x="505" y="563"/>
                    <a:pt x="460" y="770"/>
                  </a:cubicBezTo>
                  <a:cubicBezTo>
                    <a:pt x="424" y="968"/>
                    <a:pt x="379" y="1167"/>
                    <a:pt x="334" y="1374"/>
                  </a:cubicBezTo>
                  <a:cubicBezTo>
                    <a:pt x="244" y="1770"/>
                    <a:pt x="181" y="2176"/>
                    <a:pt x="18" y="2564"/>
                  </a:cubicBezTo>
                  <a:cubicBezTo>
                    <a:pt x="9" y="2582"/>
                    <a:pt x="9" y="2600"/>
                    <a:pt x="9" y="2627"/>
                  </a:cubicBezTo>
                  <a:cubicBezTo>
                    <a:pt x="0" y="2735"/>
                    <a:pt x="82" y="2825"/>
                    <a:pt x="190" y="2834"/>
                  </a:cubicBezTo>
                  <a:cubicBezTo>
                    <a:pt x="195" y="2835"/>
                    <a:pt x="200" y="2835"/>
                    <a:pt x="205" y="2835"/>
                  </a:cubicBezTo>
                  <a:cubicBezTo>
                    <a:pt x="307" y="2835"/>
                    <a:pt x="397" y="2748"/>
                    <a:pt x="397" y="2645"/>
                  </a:cubicBezTo>
                  <a:cubicBezTo>
                    <a:pt x="424" y="2230"/>
                    <a:pt x="541" y="1843"/>
                    <a:pt x="631" y="1437"/>
                  </a:cubicBezTo>
                  <a:cubicBezTo>
                    <a:pt x="685" y="1239"/>
                    <a:pt x="740" y="1040"/>
                    <a:pt x="785" y="842"/>
                  </a:cubicBezTo>
                  <a:cubicBezTo>
                    <a:pt x="839" y="644"/>
                    <a:pt x="893" y="445"/>
                    <a:pt x="947" y="247"/>
                  </a:cubicBezTo>
                  <a:cubicBezTo>
                    <a:pt x="956" y="238"/>
                    <a:pt x="956" y="229"/>
                    <a:pt x="956" y="229"/>
                  </a:cubicBezTo>
                  <a:cubicBezTo>
                    <a:pt x="974" y="121"/>
                    <a:pt x="902" y="22"/>
                    <a:pt x="794" y="4"/>
                  </a:cubicBezTo>
                  <a:cubicBezTo>
                    <a:pt x="783" y="2"/>
                    <a:pt x="773" y="1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8"/>
            <p:cNvSpPr/>
            <p:nvPr/>
          </p:nvSpPr>
          <p:spPr>
            <a:xfrm>
              <a:off x="4769575" y="3641500"/>
              <a:ext cx="28650" cy="88500"/>
            </a:xfrm>
            <a:custGeom>
              <a:avLst/>
              <a:gdLst/>
              <a:ahLst/>
              <a:cxnLst/>
              <a:rect l="l" t="t" r="r" b="b"/>
              <a:pathLst>
                <a:path w="1146" h="3540" extrusionOk="0">
                  <a:moveTo>
                    <a:pt x="932" y="0"/>
                  </a:moveTo>
                  <a:cubicBezTo>
                    <a:pt x="837" y="0"/>
                    <a:pt x="756" y="68"/>
                    <a:pt x="739" y="165"/>
                  </a:cubicBezTo>
                  <a:cubicBezTo>
                    <a:pt x="703" y="427"/>
                    <a:pt x="649" y="688"/>
                    <a:pt x="604" y="949"/>
                  </a:cubicBezTo>
                  <a:cubicBezTo>
                    <a:pt x="550" y="1211"/>
                    <a:pt x="487" y="1472"/>
                    <a:pt x="433" y="1734"/>
                  </a:cubicBezTo>
                  <a:cubicBezTo>
                    <a:pt x="370" y="1995"/>
                    <a:pt x="307" y="2256"/>
                    <a:pt x="244" y="2518"/>
                  </a:cubicBezTo>
                  <a:cubicBezTo>
                    <a:pt x="172" y="2770"/>
                    <a:pt x="108" y="3032"/>
                    <a:pt x="27" y="3284"/>
                  </a:cubicBezTo>
                  <a:cubicBezTo>
                    <a:pt x="18" y="3293"/>
                    <a:pt x="18" y="3302"/>
                    <a:pt x="18" y="3311"/>
                  </a:cubicBezTo>
                  <a:cubicBezTo>
                    <a:pt x="0" y="3419"/>
                    <a:pt x="72" y="3518"/>
                    <a:pt x="181" y="3536"/>
                  </a:cubicBezTo>
                  <a:cubicBezTo>
                    <a:pt x="192" y="3538"/>
                    <a:pt x="203" y="3539"/>
                    <a:pt x="214" y="3539"/>
                  </a:cubicBezTo>
                  <a:cubicBezTo>
                    <a:pt x="308" y="3539"/>
                    <a:pt x="390" y="3471"/>
                    <a:pt x="406" y="3374"/>
                  </a:cubicBezTo>
                  <a:cubicBezTo>
                    <a:pt x="442" y="3104"/>
                    <a:pt x="496" y="2842"/>
                    <a:pt x="541" y="2581"/>
                  </a:cubicBezTo>
                  <a:cubicBezTo>
                    <a:pt x="595" y="2320"/>
                    <a:pt x="658" y="2058"/>
                    <a:pt x="712" y="1797"/>
                  </a:cubicBezTo>
                  <a:cubicBezTo>
                    <a:pt x="775" y="1544"/>
                    <a:pt x="839" y="1283"/>
                    <a:pt x="902" y="1022"/>
                  </a:cubicBezTo>
                  <a:cubicBezTo>
                    <a:pt x="974" y="769"/>
                    <a:pt x="1037" y="508"/>
                    <a:pt x="1118" y="255"/>
                  </a:cubicBezTo>
                  <a:cubicBezTo>
                    <a:pt x="1118" y="246"/>
                    <a:pt x="1127" y="228"/>
                    <a:pt x="1127" y="219"/>
                  </a:cubicBezTo>
                  <a:cubicBezTo>
                    <a:pt x="1145" y="111"/>
                    <a:pt x="1073" y="12"/>
                    <a:pt x="965" y="3"/>
                  </a:cubicBezTo>
                  <a:cubicBezTo>
                    <a:pt x="954" y="1"/>
                    <a:pt x="943" y="0"/>
                    <a:pt x="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8" name="Google Shape;2518;p58"/>
          <p:cNvGrpSpPr/>
          <p:nvPr/>
        </p:nvGrpSpPr>
        <p:grpSpPr>
          <a:xfrm>
            <a:off x="598264" y="532772"/>
            <a:ext cx="1921912" cy="326735"/>
            <a:chOff x="1816609" y="3851001"/>
            <a:chExt cx="1093674" cy="222193"/>
          </a:xfrm>
        </p:grpSpPr>
        <p:sp>
          <p:nvSpPr>
            <p:cNvPr id="2519" name="Google Shape;2519;p58"/>
            <p:cNvSpPr/>
            <p:nvPr/>
          </p:nvSpPr>
          <p:spPr>
            <a:xfrm>
              <a:off x="1816609" y="3851001"/>
              <a:ext cx="1093674" cy="222193"/>
            </a:xfrm>
            <a:custGeom>
              <a:avLst/>
              <a:gdLst/>
              <a:ahLst/>
              <a:cxnLst/>
              <a:rect l="l" t="t" r="r" b="b"/>
              <a:pathLst>
                <a:path w="38900" h="7903" extrusionOk="0">
                  <a:moveTo>
                    <a:pt x="32154" y="852"/>
                  </a:moveTo>
                  <a:cubicBezTo>
                    <a:pt x="32029" y="852"/>
                    <a:pt x="31911" y="870"/>
                    <a:pt x="31815" y="910"/>
                  </a:cubicBezTo>
                  <a:cubicBezTo>
                    <a:pt x="30934" y="1259"/>
                    <a:pt x="30057" y="1619"/>
                    <a:pt x="29183" y="1986"/>
                  </a:cubicBezTo>
                  <a:cubicBezTo>
                    <a:pt x="30289" y="1683"/>
                    <a:pt x="31405" y="1423"/>
                    <a:pt x="32535" y="1209"/>
                  </a:cubicBezTo>
                  <a:cubicBezTo>
                    <a:pt x="32581" y="1198"/>
                    <a:pt x="32635" y="1195"/>
                    <a:pt x="32688" y="1195"/>
                  </a:cubicBezTo>
                  <a:cubicBezTo>
                    <a:pt x="32853" y="1195"/>
                    <a:pt x="33041" y="1234"/>
                    <a:pt x="33223" y="1298"/>
                  </a:cubicBezTo>
                  <a:cubicBezTo>
                    <a:pt x="32998" y="1017"/>
                    <a:pt x="32532" y="852"/>
                    <a:pt x="32154" y="852"/>
                  </a:cubicBezTo>
                  <a:close/>
                  <a:moveTo>
                    <a:pt x="36026" y="1808"/>
                  </a:moveTo>
                  <a:cubicBezTo>
                    <a:pt x="35323" y="1808"/>
                    <a:pt x="34635" y="1886"/>
                    <a:pt x="33969" y="2036"/>
                  </a:cubicBezTo>
                  <a:cubicBezTo>
                    <a:pt x="33969" y="2172"/>
                    <a:pt x="33908" y="2318"/>
                    <a:pt x="33758" y="2464"/>
                  </a:cubicBezTo>
                  <a:cubicBezTo>
                    <a:pt x="33648" y="2575"/>
                    <a:pt x="33541" y="2689"/>
                    <a:pt x="33441" y="2803"/>
                  </a:cubicBezTo>
                  <a:cubicBezTo>
                    <a:pt x="33530" y="2781"/>
                    <a:pt x="33619" y="2775"/>
                    <a:pt x="33712" y="2775"/>
                  </a:cubicBezTo>
                  <a:cubicBezTo>
                    <a:pt x="34364" y="2775"/>
                    <a:pt x="35031" y="3256"/>
                    <a:pt x="35052" y="3695"/>
                  </a:cubicBezTo>
                  <a:cubicBezTo>
                    <a:pt x="35341" y="3655"/>
                    <a:pt x="35634" y="3637"/>
                    <a:pt x="35926" y="3637"/>
                  </a:cubicBezTo>
                  <a:cubicBezTo>
                    <a:pt x="36290" y="3637"/>
                    <a:pt x="36657" y="3666"/>
                    <a:pt x="37028" y="3723"/>
                  </a:cubicBezTo>
                  <a:cubicBezTo>
                    <a:pt x="37099" y="3734"/>
                    <a:pt x="37170" y="3737"/>
                    <a:pt x="37234" y="3737"/>
                  </a:cubicBezTo>
                  <a:cubicBezTo>
                    <a:pt x="38415" y="3737"/>
                    <a:pt x="38900" y="2136"/>
                    <a:pt x="37502" y="1922"/>
                  </a:cubicBezTo>
                  <a:cubicBezTo>
                    <a:pt x="37007" y="1843"/>
                    <a:pt x="36511" y="1808"/>
                    <a:pt x="36026" y="1808"/>
                  </a:cubicBezTo>
                  <a:close/>
                  <a:moveTo>
                    <a:pt x="6480" y="3645"/>
                  </a:moveTo>
                  <a:lnTo>
                    <a:pt x="6480" y="3645"/>
                  </a:lnTo>
                  <a:cubicBezTo>
                    <a:pt x="6466" y="3652"/>
                    <a:pt x="6455" y="3655"/>
                    <a:pt x="6441" y="3659"/>
                  </a:cubicBezTo>
                  <a:cubicBezTo>
                    <a:pt x="6412" y="3723"/>
                    <a:pt x="6383" y="3787"/>
                    <a:pt x="6359" y="3851"/>
                  </a:cubicBezTo>
                  <a:cubicBezTo>
                    <a:pt x="6398" y="3784"/>
                    <a:pt x="6437" y="3713"/>
                    <a:pt x="6480" y="3645"/>
                  </a:cubicBezTo>
                  <a:close/>
                  <a:moveTo>
                    <a:pt x="21010" y="0"/>
                  </a:moveTo>
                  <a:cubicBezTo>
                    <a:pt x="20879" y="0"/>
                    <a:pt x="20747" y="18"/>
                    <a:pt x="20622" y="64"/>
                  </a:cubicBezTo>
                  <a:cubicBezTo>
                    <a:pt x="18436" y="831"/>
                    <a:pt x="16353" y="1801"/>
                    <a:pt x="14389" y="2977"/>
                  </a:cubicBezTo>
                  <a:cubicBezTo>
                    <a:pt x="14735" y="2475"/>
                    <a:pt x="15102" y="1990"/>
                    <a:pt x="15491" y="1512"/>
                  </a:cubicBezTo>
                  <a:cubicBezTo>
                    <a:pt x="16118" y="746"/>
                    <a:pt x="15117" y="289"/>
                    <a:pt x="14353" y="289"/>
                  </a:cubicBezTo>
                  <a:cubicBezTo>
                    <a:pt x="14154" y="289"/>
                    <a:pt x="13972" y="318"/>
                    <a:pt x="13836" y="385"/>
                  </a:cubicBezTo>
                  <a:cubicBezTo>
                    <a:pt x="12110" y="1244"/>
                    <a:pt x="10484" y="2261"/>
                    <a:pt x="8969" y="3431"/>
                  </a:cubicBezTo>
                  <a:cubicBezTo>
                    <a:pt x="9272" y="2842"/>
                    <a:pt x="9614" y="2268"/>
                    <a:pt x="9996" y="1708"/>
                  </a:cubicBezTo>
                  <a:cubicBezTo>
                    <a:pt x="10542" y="906"/>
                    <a:pt x="9646" y="471"/>
                    <a:pt x="8905" y="471"/>
                  </a:cubicBezTo>
                  <a:cubicBezTo>
                    <a:pt x="8694" y="471"/>
                    <a:pt x="8491" y="507"/>
                    <a:pt x="8341" y="581"/>
                  </a:cubicBezTo>
                  <a:cubicBezTo>
                    <a:pt x="5938" y="1741"/>
                    <a:pt x="3534" y="2903"/>
                    <a:pt x="1131" y="4062"/>
                  </a:cubicBezTo>
                  <a:cubicBezTo>
                    <a:pt x="1" y="4608"/>
                    <a:pt x="893" y="5670"/>
                    <a:pt x="1862" y="5670"/>
                  </a:cubicBezTo>
                  <a:cubicBezTo>
                    <a:pt x="2045" y="5670"/>
                    <a:pt x="2226" y="5635"/>
                    <a:pt x="2401" y="5549"/>
                  </a:cubicBezTo>
                  <a:cubicBezTo>
                    <a:pt x="3546" y="4996"/>
                    <a:pt x="4690" y="4443"/>
                    <a:pt x="5835" y="3891"/>
                  </a:cubicBezTo>
                  <a:lnTo>
                    <a:pt x="5835" y="3891"/>
                  </a:lnTo>
                  <a:cubicBezTo>
                    <a:pt x="5392" y="4055"/>
                    <a:pt x="4947" y="4211"/>
                    <a:pt x="4501" y="4361"/>
                  </a:cubicBezTo>
                  <a:cubicBezTo>
                    <a:pt x="4248" y="4447"/>
                    <a:pt x="3944" y="4508"/>
                    <a:pt x="3649" y="4508"/>
                  </a:cubicBezTo>
                  <a:cubicBezTo>
                    <a:pt x="3378" y="4508"/>
                    <a:pt x="3110" y="4458"/>
                    <a:pt x="2886" y="4336"/>
                  </a:cubicBezTo>
                  <a:cubicBezTo>
                    <a:pt x="2532" y="4144"/>
                    <a:pt x="2443" y="3773"/>
                    <a:pt x="2896" y="3619"/>
                  </a:cubicBezTo>
                  <a:cubicBezTo>
                    <a:pt x="4173" y="3191"/>
                    <a:pt x="5428" y="2707"/>
                    <a:pt x="6666" y="2164"/>
                  </a:cubicBezTo>
                  <a:cubicBezTo>
                    <a:pt x="6887" y="2069"/>
                    <a:pt x="7175" y="2015"/>
                    <a:pt x="7464" y="2015"/>
                  </a:cubicBezTo>
                  <a:cubicBezTo>
                    <a:pt x="7593" y="2015"/>
                    <a:pt x="7721" y="2026"/>
                    <a:pt x="7846" y="2047"/>
                  </a:cubicBezTo>
                  <a:cubicBezTo>
                    <a:pt x="8074" y="1901"/>
                    <a:pt x="8330" y="1794"/>
                    <a:pt x="8562" y="1794"/>
                  </a:cubicBezTo>
                  <a:cubicBezTo>
                    <a:pt x="8598" y="1794"/>
                    <a:pt x="8634" y="1797"/>
                    <a:pt x="8669" y="1805"/>
                  </a:cubicBezTo>
                  <a:cubicBezTo>
                    <a:pt x="9054" y="1865"/>
                    <a:pt x="9375" y="2079"/>
                    <a:pt x="9041" y="2490"/>
                  </a:cubicBezTo>
                  <a:cubicBezTo>
                    <a:pt x="8491" y="3153"/>
                    <a:pt x="8074" y="3841"/>
                    <a:pt x="7774" y="4600"/>
                  </a:cubicBezTo>
                  <a:cubicBezTo>
                    <a:pt x="9536" y="3398"/>
                    <a:pt x="11351" y="2283"/>
                    <a:pt x="13223" y="1256"/>
                  </a:cubicBezTo>
                  <a:cubicBezTo>
                    <a:pt x="13379" y="1170"/>
                    <a:pt x="13729" y="1091"/>
                    <a:pt x="14032" y="1091"/>
                  </a:cubicBezTo>
                  <a:cubicBezTo>
                    <a:pt x="14449" y="1091"/>
                    <a:pt x="14778" y="1238"/>
                    <a:pt x="14378" y="1701"/>
                  </a:cubicBezTo>
                  <a:cubicBezTo>
                    <a:pt x="13740" y="2447"/>
                    <a:pt x="13305" y="3220"/>
                    <a:pt x="13055" y="4116"/>
                  </a:cubicBezTo>
                  <a:cubicBezTo>
                    <a:pt x="14791" y="3156"/>
                    <a:pt x="16575" y="2111"/>
                    <a:pt x="18386" y="1494"/>
                  </a:cubicBezTo>
                  <a:cubicBezTo>
                    <a:pt x="18660" y="1402"/>
                    <a:pt x="18896" y="1359"/>
                    <a:pt x="19099" y="1359"/>
                  </a:cubicBezTo>
                  <a:cubicBezTo>
                    <a:pt x="20144" y="1359"/>
                    <a:pt x="20262" y="2514"/>
                    <a:pt x="20204" y="3630"/>
                  </a:cubicBezTo>
                  <a:cubicBezTo>
                    <a:pt x="21502" y="2892"/>
                    <a:pt x="22840" y="2229"/>
                    <a:pt x="24213" y="1634"/>
                  </a:cubicBezTo>
                  <a:cubicBezTo>
                    <a:pt x="24216" y="1630"/>
                    <a:pt x="24216" y="1623"/>
                    <a:pt x="24216" y="1619"/>
                  </a:cubicBezTo>
                  <a:cubicBezTo>
                    <a:pt x="24244" y="1109"/>
                    <a:pt x="24766" y="867"/>
                    <a:pt x="25304" y="867"/>
                  </a:cubicBezTo>
                  <a:cubicBezTo>
                    <a:pt x="25906" y="867"/>
                    <a:pt x="26530" y="1173"/>
                    <a:pt x="26499" y="1744"/>
                  </a:cubicBezTo>
                  <a:cubicBezTo>
                    <a:pt x="26477" y="2126"/>
                    <a:pt x="26438" y="2496"/>
                    <a:pt x="26384" y="2867"/>
                  </a:cubicBezTo>
                  <a:cubicBezTo>
                    <a:pt x="26591" y="2793"/>
                    <a:pt x="26798" y="2721"/>
                    <a:pt x="27004" y="2653"/>
                  </a:cubicBezTo>
                  <a:cubicBezTo>
                    <a:pt x="27236" y="2250"/>
                    <a:pt x="27483" y="1855"/>
                    <a:pt x="27743" y="1466"/>
                  </a:cubicBezTo>
                  <a:cubicBezTo>
                    <a:pt x="28220" y="746"/>
                    <a:pt x="27386" y="168"/>
                    <a:pt x="26695" y="168"/>
                  </a:cubicBezTo>
                  <a:cubicBezTo>
                    <a:pt x="26573" y="168"/>
                    <a:pt x="26459" y="186"/>
                    <a:pt x="26352" y="225"/>
                  </a:cubicBezTo>
                  <a:cubicBezTo>
                    <a:pt x="24637" y="842"/>
                    <a:pt x="23000" y="1591"/>
                    <a:pt x="21431" y="2468"/>
                  </a:cubicBezTo>
                  <a:cubicBezTo>
                    <a:pt x="21624" y="2079"/>
                    <a:pt x="21817" y="1690"/>
                    <a:pt x="22009" y="1305"/>
                  </a:cubicBezTo>
                  <a:cubicBezTo>
                    <a:pt x="22373" y="574"/>
                    <a:pt x="21702" y="0"/>
                    <a:pt x="21010" y="0"/>
                  </a:cubicBezTo>
                  <a:close/>
                  <a:moveTo>
                    <a:pt x="30485" y="3384"/>
                  </a:moveTo>
                  <a:cubicBezTo>
                    <a:pt x="28780" y="3837"/>
                    <a:pt x="27111" y="4407"/>
                    <a:pt x="25467" y="5085"/>
                  </a:cubicBezTo>
                  <a:cubicBezTo>
                    <a:pt x="25325" y="5146"/>
                    <a:pt x="25161" y="5174"/>
                    <a:pt x="24993" y="5174"/>
                  </a:cubicBezTo>
                  <a:cubicBezTo>
                    <a:pt x="24394" y="5174"/>
                    <a:pt x="23749" y="4817"/>
                    <a:pt x="23820" y="4208"/>
                  </a:cubicBezTo>
                  <a:lnTo>
                    <a:pt x="23820" y="4208"/>
                  </a:lnTo>
                  <a:cubicBezTo>
                    <a:pt x="23721" y="4437"/>
                    <a:pt x="23627" y="4668"/>
                    <a:pt x="23538" y="4903"/>
                  </a:cubicBezTo>
                  <a:cubicBezTo>
                    <a:pt x="23257" y="5627"/>
                    <a:pt x="24013" y="5920"/>
                    <a:pt x="24665" y="5920"/>
                  </a:cubicBezTo>
                  <a:cubicBezTo>
                    <a:pt x="24908" y="5920"/>
                    <a:pt x="25136" y="5880"/>
                    <a:pt x="25289" y="5806"/>
                  </a:cubicBezTo>
                  <a:cubicBezTo>
                    <a:pt x="26919" y="5021"/>
                    <a:pt x="28566" y="4276"/>
                    <a:pt x="30231" y="3570"/>
                  </a:cubicBezTo>
                  <a:lnTo>
                    <a:pt x="30231" y="3570"/>
                  </a:lnTo>
                  <a:cubicBezTo>
                    <a:pt x="30131" y="3805"/>
                    <a:pt x="30032" y="4040"/>
                    <a:pt x="29932" y="4276"/>
                  </a:cubicBezTo>
                  <a:cubicBezTo>
                    <a:pt x="29632" y="4985"/>
                    <a:pt x="30292" y="5260"/>
                    <a:pt x="30952" y="5260"/>
                  </a:cubicBezTo>
                  <a:cubicBezTo>
                    <a:pt x="31323" y="5260"/>
                    <a:pt x="31697" y="5171"/>
                    <a:pt x="31893" y="5024"/>
                  </a:cubicBezTo>
                  <a:lnTo>
                    <a:pt x="31893" y="5024"/>
                  </a:lnTo>
                  <a:cubicBezTo>
                    <a:pt x="31869" y="5036"/>
                    <a:pt x="31843" y="5042"/>
                    <a:pt x="31818" y="5049"/>
                  </a:cubicBezTo>
                  <a:cubicBezTo>
                    <a:pt x="31701" y="5082"/>
                    <a:pt x="31558" y="5100"/>
                    <a:pt x="31401" y="5100"/>
                  </a:cubicBezTo>
                  <a:cubicBezTo>
                    <a:pt x="30745" y="5100"/>
                    <a:pt x="29904" y="4786"/>
                    <a:pt x="30192" y="4044"/>
                  </a:cubicBezTo>
                  <a:cubicBezTo>
                    <a:pt x="30281" y="3816"/>
                    <a:pt x="30378" y="3594"/>
                    <a:pt x="30485" y="3384"/>
                  </a:cubicBezTo>
                  <a:close/>
                  <a:moveTo>
                    <a:pt x="24084" y="2903"/>
                  </a:moveTo>
                  <a:lnTo>
                    <a:pt x="24084" y="2903"/>
                  </a:lnTo>
                  <a:cubicBezTo>
                    <a:pt x="22447" y="3627"/>
                    <a:pt x="20875" y="4468"/>
                    <a:pt x="19353" y="5421"/>
                  </a:cubicBezTo>
                  <a:cubicBezTo>
                    <a:pt x="19242" y="5492"/>
                    <a:pt x="18785" y="5663"/>
                    <a:pt x="18443" y="5663"/>
                  </a:cubicBezTo>
                  <a:cubicBezTo>
                    <a:pt x="18208" y="5663"/>
                    <a:pt x="18026" y="5581"/>
                    <a:pt x="18051" y="5331"/>
                  </a:cubicBezTo>
                  <a:cubicBezTo>
                    <a:pt x="18065" y="5167"/>
                    <a:pt x="18122" y="4697"/>
                    <a:pt x="18150" y="4205"/>
                  </a:cubicBezTo>
                  <a:lnTo>
                    <a:pt x="18150" y="4205"/>
                  </a:lnTo>
                  <a:cubicBezTo>
                    <a:pt x="18037" y="4432"/>
                    <a:pt x="17926" y="4661"/>
                    <a:pt x="17812" y="4889"/>
                  </a:cubicBezTo>
                  <a:cubicBezTo>
                    <a:pt x="17398" y="5720"/>
                    <a:pt x="18073" y="6119"/>
                    <a:pt x="18779" y="6119"/>
                  </a:cubicBezTo>
                  <a:cubicBezTo>
                    <a:pt x="19110" y="6119"/>
                    <a:pt x="19445" y="6033"/>
                    <a:pt x="19684" y="5859"/>
                  </a:cubicBezTo>
                  <a:cubicBezTo>
                    <a:pt x="21057" y="4853"/>
                    <a:pt x="22511" y="3976"/>
                    <a:pt x="24030" y="3231"/>
                  </a:cubicBezTo>
                  <a:cubicBezTo>
                    <a:pt x="24048" y="3120"/>
                    <a:pt x="24066" y="3010"/>
                    <a:pt x="24084" y="2903"/>
                  </a:cubicBezTo>
                  <a:close/>
                  <a:moveTo>
                    <a:pt x="17987" y="2828"/>
                  </a:moveTo>
                  <a:cubicBezTo>
                    <a:pt x="17915" y="2828"/>
                    <a:pt x="16671" y="3559"/>
                    <a:pt x="16503" y="3645"/>
                  </a:cubicBezTo>
                  <a:cubicBezTo>
                    <a:pt x="15031" y="4389"/>
                    <a:pt x="13562" y="5131"/>
                    <a:pt x="12089" y="5877"/>
                  </a:cubicBezTo>
                  <a:cubicBezTo>
                    <a:pt x="11993" y="5926"/>
                    <a:pt x="11504" y="6112"/>
                    <a:pt x="11151" y="6112"/>
                  </a:cubicBezTo>
                  <a:cubicBezTo>
                    <a:pt x="10923" y="6112"/>
                    <a:pt x="10756" y="6033"/>
                    <a:pt x="10791" y="5784"/>
                  </a:cubicBezTo>
                  <a:cubicBezTo>
                    <a:pt x="10902" y="4988"/>
                    <a:pt x="11116" y="4251"/>
                    <a:pt x="11433" y="3563"/>
                  </a:cubicBezTo>
                  <a:lnTo>
                    <a:pt x="11433" y="3563"/>
                  </a:lnTo>
                  <a:cubicBezTo>
                    <a:pt x="9867" y="4514"/>
                    <a:pt x="8348" y="5534"/>
                    <a:pt x="6869" y="6622"/>
                  </a:cubicBezTo>
                  <a:cubicBezTo>
                    <a:pt x="6762" y="6700"/>
                    <a:pt x="6052" y="7021"/>
                    <a:pt x="5624" y="7021"/>
                  </a:cubicBezTo>
                  <a:cubicBezTo>
                    <a:pt x="5521" y="7021"/>
                    <a:pt x="5435" y="7004"/>
                    <a:pt x="5378" y="6957"/>
                  </a:cubicBezTo>
                  <a:lnTo>
                    <a:pt x="5378" y="6957"/>
                  </a:lnTo>
                  <a:cubicBezTo>
                    <a:pt x="5321" y="7570"/>
                    <a:pt x="5917" y="7902"/>
                    <a:pt x="6505" y="7902"/>
                  </a:cubicBezTo>
                  <a:cubicBezTo>
                    <a:pt x="6833" y="7902"/>
                    <a:pt x="7161" y="7795"/>
                    <a:pt x="7368" y="7577"/>
                  </a:cubicBezTo>
                  <a:cubicBezTo>
                    <a:pt x="8527" y="6365"/>
                    <a:pt x="9768" y="5274"/>
                    <a:pt x="11101" y="4300"/>
                  </a:cubicBezTo>
                  <a:lnTo>
                    <a:pt x="11101" y="4300"/>
                  </a:lnTo>
                  <a:cubicBezTo>
                    <a:pt x="10795" y="4886"/>
                    <a:pt x="10513" y="5481"/>
                    <a:pt x="10249" y="6098"/>
                  </a:cubicBezTo>
                  <a:cubicBezTo>
                    <a:pt x="9946" y="6804"/>
                    <a:pt x="10616" y="7085"/>
                    <a:pt x="11276" y="7085"/>
                  </a:cubicBezTo>
                  <a:cubicBezTo>
                    <a:pt x="11654" y="7085"/>
                    <a:pt x="12028" y="6996"/>
                    <a:pt x="12221" y="6840"/>
                  </a:cubicBezTo>
                  <a:cubicBezTo>
                    <a:pt x="14050" y="5374"/>
                    <a:pt x="16029" y="4126"/>
                    <a:pt x="18126" y="3113"/>
                  </a:cubicBezTo>
                  <a:cubicBezTo>
                    <a:pt x="18097" y="2971"/>
                    <a:pt x="18055" y="2867"/>
                    <a:pt x="17987" y="282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8"/>
            <p:cNvSpPr/>
            <p:nvPr/>
          </p:nvSpPr>
          <p:spPr>
            <a:xfrm>
              <a:off x="1980627" y="3951650"/>
              <a:ext cx="18078" cy="8744"/>
            </a:xfrm>
            <a:custGeom>
              <a:avLst/>
              <a:gdLst/>
              <a:ahLst/>
              <a:cxnLst/>
              <a:rect l="l" t="t" r="r" b="b"/>
              <a:pathLst>
                <a:path w="643" h="311" extrusionOk="0">
                  <a:moveTo>
                    <a:pt x="643" y="1"/>
                  </a:moveTo>
                  <a:lnTo>
                    <a:pt x="643" y="1"/>
                  </a:lnTo>
                  <a:cubicBezTo>
                    <a:pt x="429" y="103"/>
                    <a:pt x="215" y="207"/>
                    <a:pt x="1" y="311"/>
                  </a:cubicBezTo>
                  <a:cubicBezTo>
                    <a:pt x="204" y="236"/>
                    <a:pt x="404" y="157"/>
                    <a:pt x="607" y="79"/>
                  </a:cubicBezTo>
                  <a:cubicBezTo>
                    <a:pt x="618" y="54"/>
                    <a:pt x="632" y="26"/>
                    <a:pt x="64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8"/>
            <p:cNvSpPr/>
            <p:nvPr/>
          </p:nvSpPr>
          <p:spPr>
            <a:xfrm>
              <a:off x="1885292" y="3907623"/>
              <a:ext cx="151905" cy="70119"/>
            </a:xfrm>
            <a:custGeom>
              <a:avLst/>
              <a:gdLst/>
              <a:ahLst/>
              <a:cxnLst/>
              <a:rect l="l" t="t" r="r" b="b"/>
              <a:pathLst>
                <a:path w="5403" h="2494" extrusionOk="0">
                  <a:moveTo>
                    <a:pt x="5021" y="1"/>
                  </a:moveTo>
                  <a:cubicBezTo>
                    <a:pt x="4732" y="1"/>
                    <a:pt x="4444" y="55"/>
                    <a:pt x="4223" y="150"/>
                  </a:cubicBezTo>
                  <a:cubicBezTo>
                    <a:pt x="2985" y="693"/>
                    <a:pt x="1730" y="1177"/>
                    <a:pt x="453" y="1605"/>
                  </a:cubicBezTo>
                  <a:cubicBezTo>
                    <a:pt x="0" y="1759"/>
                    <a:pt x="89" y="2130"/>
                    <a:pt x="443" y="2322"/>
                  </a:cubicBezTo>
                  <a:cubicBezTo>
                    <a:pt x="667" y="2444"/>
                    <a:pt x="935" y="2494"/>
                    <a:pt x="1206" y="2494"/>
                  </a:cubicBezTo>
                  <a:cubicBezTo>
                    <a:pt x="1501" y="2494"/>
                    <a:pt x="1805" y="2433"/>
                    <a:pt x="2058" y="2347"/>
                  </a:cubicBezTo>
                  <a:cubicBezTo>
                    <a:pt x="2504" y="2197"/>
                    <a:pt x="2949" y="2041"/>
                    <a:pt x="3392" y="1877"/>
                  </a:cubicBezTo>
                  <a:cubicBezTo>
                    <a:pt x="3606" y="1773"/>
                    <a:pt x="3820" y="1669"/>
                    <a:pt x="4034" y="1567"/>
                  </a:cubicBezTo>
                  <a:lnTo>
                    <a:pt x="4034" y="1567"/>
                  </a:lnTo>
                  <a:cubicBezTo>
                    <a:pt x="4023" y="1592"/>
                    <a:pt x="4009" y="1620"/>
                    <a:pt x="3998" y="1645"/>
                  </a:cubicBezTo>
                  <a:cubicBezTo>
                    <a:pt x="4012" y="1641"/>
                    <a:pt x="4023" y="1638"/>
                    <a:pt x="4037" y="1631"/>
                  </a:cubicBezTo>
                  <a:cubicBezTo>
                    <a:pt x="4261" y="1260"/>
                    <a:pt x="4518" y="903"/>
                    <a:pt x="4804" y="553"/>
                  </a:cubicBezTo>
                  <a:cubicBezTo>
                    <a:pt x="4939" y="390"/>
                    <a:pt x="5156" y="190"/>
                    <a:pt x="5403" y="33"/>
                  </a:cubicBezTo>
                  <a:cubicBezTo>
                    <a:pt x="5278" y="12"/>
                    <a:pt x="5150" y="1"/>
                    <a:pt x="502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8"/>
            <p:cNvSpPr/>
            <p:nvPr/>
          </p:nvSpPr>
          <p:spPr>
            <a:xfrm>
              <a:off x="1965080" y="3928906"/>
              <a:ext cx="381802" cy="117689"/>
            </a:xfrm>
            <a:custGeom>
              <a:avLst/>
              <a:gdLst/>
              <a:ahLst/>
              <a:cxnLst/>
              <a:rect l="l" t="t" r="r" b="b"/>
              <a:pathLst>
                <a:path w="13580" h="4186" extrusionOk="0">
                  <a:moveTo>
                    <a:pt x="13580" y="0"/>
                  </a:moveTo>
                  <a:lnTo>
                    <a:pt x="13580" y="0"/>
                  </a:lnTo>
                  <a:cubicBezTo>
                    <a:pt x="13333" y="111"/>
                    <a:pt x="13091" y="224"/>
                    <a:pt x="12845" y="342"/>
                  </a:cubicBezTo>
                  <a:cubicBezTo>
                    <a:pt x="12898" y="613"/>
                    <a:pt x="12895" y="1031"/>
                    <a:pt x="12869" y="1434"/>
                  </a:cubicBezTo>
                  <a:cubicBezTo>
                    <a:pt x="13109" y="955"/>
                    <a:pt x="13344" y="478"/>
                    <a:pt x="13580" y="0"/>
                  </a:cubicBezTo>
                  <a:close/>
                  <a:moveTo>
                    <a:pt x="1078" y="1080"/>
                  </a:moveTo>
                  <a:lnTo>
                    <a:pt x="1078" y="1080"/>
                  </a:lnTo>
                  <a:cubicBezTo>
                    <a:pt x="579" y="1954"/>
                    <a:pt x="236" y="2892"/>
                    <a:pt x="29" y="3922"/>
                  </a:cubicBezTo>
                  <a:cubicBezTo>
                    <a:pt x="1" y="4051"/>
                    <a:pt x="29" y="4136"/>
                    <a:pt x="97" y="4186"/>
                  </a:cubicBezTo>
                  <a:cubicBezTo>
                    <a:pt x="101" y="4147"/>
                    <a:pt x="108" y="4108"/>
                    <a:pt x="115" y="4065"/>
                  </a:cubicBezTo>
                  <a:cubicBezTo>
                    <a:pt x="347" y="3030"/>
                    <a:pt x="668" y="2036"/>
                    <a:pt x="1078" y="108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8"/>
            <p:cNvSpPr/>
            <p:nvPr/>
          </p:nvSpPr>
          <p:spPr>
            <a:xfrm>
              <a:off x="1967779" y="3881674"/>
              <a:ext cx="529574" cy="166722"/>
            </a:xfrm>
            <a:custGeom>
              <a:avLst/>
              <a:gdLst/>
              <a:ahLst/>
              <a:cxnLst/>
              <a:rect l="l" t="t" r="r" b="b"/>
              <a:pathLst>
                <a:path w="18836" h="5930" extrusionOk="0">
                  <a:moveTo>
                    <a:pt x="8655" y="0"/>
                  </a:moveTo>
                  <a:cubicBezTo>
                    <a:pt x="8352" y="0"/>
                    <a:pt x="8002" y="79"/>
                    <a:pt x="7846" y="165"/>
                  </a:cubicBezTo>
                  <a:cubicBezTo>
                    <a:pt x="5974" y="1192"/>
                    <a:pt x="4159" y="2307"/>
                    <a:pt x="2397" y="3509"/>
                  </a:cubicBezTo>
                  <a:cubicBezTo>
                    <a:pt x="2697" y="2750"/>
                    <a:pt x="3114" y="2062"/>
                    <a:pt x="3664" y="1399"/>
                  </a:cubicBezTo>
                  <a:cubicBezTo>
                    <a:pt x="3998" y="988"/>
                    <a:pt x="3677" y="774"/>
                    <a:pt x="3292" y="714"/>
                  </a:cubicBezTo>
                  <a:cubicBezTo>
                    <a:pt x="3257" y="706"/>
                    <a:pt x="3221" y="703"/>
                    <a:pt x="3185" y="703"/>
                  </a:cubicBezTo>
                  <a:cubicBezTo>
                    <a:pt x="2953" y="703"/>
                    <a:pt x="2697" y="810"/>
                    <a:pt x="2469" y="956"/>
                  </a:cubicBezTo>
                  <a:cubicBezTo>
                    <a:pt x="2629" y="984"/>
                    <a:pt x="2779" y="1031"/>
                    <a:pt x="2904" y="1103"/>
                  </a:cubicBezTo>
                  <a:cubicBezTo>
                    <a:pt x="3285" y="1305"/>
                    <a:pt x="3317" y="1630"/>
                    <a:pt x="2893" y="1815"/>
                  </a:cubicBezTo>
                  <a:cubicBezTo>
                    <a:pt x="2301" y="2076"/>
                    <a:pt x="1706" y="2322"/>
                    <a:pt x="1103" y="2554"/>
                  </a:cubicBezTo>
                  <a:cubicBezTo>
                    <a:pt x="1060" y="2622"/>
                    <a:pt x="1021" y="2693"/>
                    <a:pt x="982" y="2760"/>
                  </a:cubicBezTo>
                  <a:cubicBezTo>
                    <a:pt x="572" y="3716"/>
                    <a:pt x="251" y="4710"/>
                    <a:pt x="19" y="5745"/>
                  </a:cubicBezTo>
                  <a:cubicBezTo>
                    <a:pt x="12" y="5788"/>
                    <a:pt x="5" y="5827"/>
                    <a:pt x="1" y="5866"/>
                  </a:cubicBezTo>
                  <a:cubicBezTo>
                    <a:pt x="58" y="5913"/>
                    <a:pt x="144" y="5930"/>
                    <a:pt x="247" y="5930"/>
                  </a:cubicBezTo>
                  <a:cubicBezTo>
                    <a:pt x="675" y="5930"/>
                    <a:pt x="1385" y="5609"/>
                    <a:pt x="1492" y="5531"/>
                  </a:cubicBezTo>
                  <a:cubicBezTo>
                    <a:pt x="2971" y="4443"/>
                    <a:pt x="4490" y="3423"/>
                    <a:pt x="6056" y="2472"/>
                  </a:cubicBezTo>
                  <a:lnTo>
                    <a:pt x="6056" y="2472"/>
                  </a:lnTo>
                  <a:cubicBezTo>
                    <a:pt x="5739" y="3160"/>
                    <a:pt x="5525" y="3897"/>
                    <a:pt x="5414" y="4693"/>
                  </a:cubicBezTo>
                  <a:cubicBezTo>
                    <a:pt x="5379" y="4942"/>
                    <a:pt x="5546" y="5021"/>
                    <a:pt x="5774" y="5021"/>
                  </a:cubicBezTo>
                  <a:cubicBezTo>
                    <a:pt x="6127" y="5021"/>
                    <a:pt x="6616" y="4835"/>
                    <a:pt x="6712" y="4786"/>
                  </a:cubicBezTo>
                  <a:cubicBezTo>
                    <a:pt x="8185" y="4040"/>
                    <a:pt x="9654" y="3298"/>
                    <a:pt x="11126" y="2554"/>
                  </a:cubicBezTo>
                  <a:cubicBezTo>
                    <a:pt x="11294" y="2468"/>
                    <a:pt x="12538" y="1737"/>
                    <a:pt x="12610" y="1737"/>
                  </a:cubicBezTo>
                  <a:cubicBezTo>
                    <a:pt x="12678" y="1776"/>
                    <a:pt x="12720" y="1880"/>
                    <a:pt x="12749" y="2022"/>
                  </a:cubicBezTo>
                  <a:cubicBezTo>
                    <a:pt x="12995" y="1904"/>
                    <a:pt x="13237" y="1791"/>
                    <a:pt x="13484" y="1680"/>
                  </a:cubicBezTo>
                  <a:lnTo>
                    <a:pt x="13484" y="1680"/>
                  </a:lnTo>
                  <a:cubicBezTo>
                    <a:pt x="13248" y="2158"/>
                    <a:pt x="13013" y="2635"/>
                    <a:pt x="12773" y="3114"/>
                  </a:cubicBezTo>
                  <a:cubicBezTo>
                    <a:pt x="12745" y="3606"/>
                    <a:pt x="12688" y="4076"/>
                    <a:pt x="12674" y="4240"/>
                  </a:cubicBezTo>
                  <a:cubicBezTo>
                    <a:pt x="12649" y="4490"/>
                    <a:pt x="12831" y="4572"/>
                    <a:pt x="13066" y="4572"/>
                  </a:cubicBezTo>
                  <a:cubicBezTo>
                    <a:pt x="13408" y="4572"/>
                    <a:pt x="13865" y="4401"/>
                    <a:pt x="13976" y="4330"/>
                  </a:cubicBezTo>
                  <a:cubicBezTo>
                    <a:pt x="15498" y="3377"/>
                    <a:pt x="17070" y="2536"/>
                    <a:pt x="18707" y="1812"/>
                  </a:cubicBezTo>
                  <a:cubicBezTo>
                    <a:pt x="18772" y="1391"/>
                    <a:pt x="18811" y="974"/>
                    <a:pt x="18836" y="543"/>
                  </a:cubicBezTo>
                  <a:lnTo>
                    <a:pt x="18836" y="543"/>
                  </a:lnTo>
                  <a:cubicBezTo>
                    <a:pt x="17463" y="1138"/>
                    <a:pt x="16125" y="1801"/>
                    <a:pt x="14827" y="2539"/>
                  </a:cubicBezTo>
                  <a:cubicBezTo>
                    <a:pt x="14885" y="1423"/>
                    <a:pt x="14767" y="268"/>
                    <a:pt x="13722" y="268"/>
                  </a:cubicBezTo>
                  <a:cubicBezTo>
                    <a:pt x="13519" y="268"/>
                    <a:pt x="13283" y="311"/>
                    <a:pt x="13009" y="403"/>
                  </a:cubicBezTo>
                  <a:cubicBezTo>
                    <a:pt x="11198" y="1020"/>
                    <a:pt x="9414" y="2065"/>
                    <a:pt x="7678" y="3025"/>
                  </a:cubicBezTo>
                  <a:cubicBezTo>
                    <a:pt x="7928" y="2129"/>
                    <a:pt x="8363" y="1356"/>
                    <a:pt x="9001" y="610"/>
                  </a:cubicBezTo>
                  <a:cubicBezTo>
                    <a:pt x="9401" y="147"/>
                    <a:pt x="9072" y="0"/>
                    <a:pt x="865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8"/>
            <p:cNvSpPr/>
            <p:nvPr/>
          </p:nvSpPr>
          <p:spPr>
            <a:xfrm>
              <a:off x="1998789" y="3908551"/>
              <a:ext cx="62247" cy="44928"/>
            </a:xfrm>
            <a:custGeom>
              <a:avLst/>
              <a:gdLst/>
              <a:ahLst/>
              <a:cxnLst/>
              <a:rect l="l" t="t" r="r" b="b"/>
              <a:pathLst>
                <a:path w="2214" h="1598" extrusionOk="0">
                  <a:moveTo>
                    <a:pt x="1366" y="0"/>
                  </a:moveTo>
                  <a:cubicBezTo>
                    <a:pt x="1119" y="157"/>
                    <a:pt x="902" y="357"/>
                    <a:pt x="767" y="520"/>
                  </a:cubicBezTo>
                  <a:cubicBezTo>
                    <a:pt x="481" y="870"/>
                    <a:pt x="224" y="1227"/>
                    <a:pt x="0" y="1598"/>
                  </a:cubicBezTo>
                  <a:cubicBezTo>
                    <a:pt x="603" y="1366"/>
                    <a:pt x="1198" y="1120"/>
                    <a:pt x="1790" y="859"/>
                  </a:cubicBezTo>
                  <a:cubicBezTo>
                    <a:pt x="2214" y="674"/>
                    <a:pt x="2182" y="349"/>
                    <a:pt x="1801" y="147"/>
                  </a:cubicBezTo>
                  <a:cubicBezTo>
                    <a:pt x="1676" y="75"/>
                    <a:pt x="1526" y="28"/>
                    <a:pt x="136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8"/>
            <p:cNvSpPr/>
            <p:nvPr/>
          </p:nvSpPr>
          <p:spPr>
            <a:xfrm>
              <a:off x="2486262" y="3887494"/>
              <a:ext cx="316153" cy="104785"/>
            </a:xfrm>
            <a:custGeom>
              <a:avLst/>
              <a:gdLst/>
              <a:ahLst/>
              <a:cxnLst/>
              <a:rect l="l" t="t" r="r" b="b"/>
              <a:pathLst>
                <a:path w="11245" h="3727" extrusionOk="0">
                  <a:moveTo>
                    <a:pt x="9404" y="0"/>
                  </a:moveTo>
                  <a:cubicBezTo>
                    <a:pt x="9536" y="172"/>
                    <a:pt x="9586" y="382"/>
                    <a:pt x="9483" y="624"/>
                  </a:cubicBezTo>
                  <a:cubicBezTo>
                    <a:pt x="9436" y="738"/>
                    <a:pt x="9386" y="853"/>
                    <a:pt x="9340" y="963"/>
                  </a:cubicBezTo>
                  <a:cubicBezTo>
                    <a:pt x="9604" y="878"/>
                    <a:pt x="9875" y="802"/>
                    <a:pt x="10150" y="738"/>
                  </a:cubicBezTo>
                  <a:cubicBezTo>
                    <a:pt x="10150" y="417"/>
                    <a:pt x="9793" y="143"/>
                    <a:pt x="9404" y="0"/>
                  </a:cubicBezTo>
                  <a:close/>
                  <a:moveTo>
                    <a:pt x="5364" y="688"/>
                  </a:moveTo>
                  <a:lnTo>
                    <a:pt x="5364" y="688"/>
                  </a:lnTo>
                  <a:cubicBezTo>
                    <a:pt x="4633" y="892"/>
                    <a:pt x="3906" y="1113"/>
                    <a:pt x="3185" y="1355"/>
                  </a:cubicBezTo>
                  <a:cubicBezTo>
                    <a:pt x="3111" y="1480"/>
                    <a:pt x="3043" y="1608"/>
                    <a:pt x="2971" y="1733"/>
                  </a:cubicBezTo>
                  <a:cubicBezTo>
                    <a:pt x="3766" y="1376"/>
                    <a:pt x="4562" y="1031"/>
                    <a:pt x="5364" y="688"/>
                  </a:cubicBezTo>
                  <a:close/>
                  <a:moveTo>
                    <a:pt x="511" y="1786"/>
                  </a:moveTo>
                  <a:cubicBezTo>
                    <a:pt x="412" y="1837"/>
                    <a:pt x="312" y="1883"/>
                    <a:pt x="211" y="1933"/>
                  </a:cubicBezTo>
                  <a:cubicBezTo>
                    <a:pt x="162" y="2219"/>
                    <a:pt x="98" y="2500"/>
                    <a:pt x="22" y="2785"/>
                  </a:cubicBezTo>
                  <a:cubicBezTo>
                    <a:pt x="12" y="2828"/>
                    <a:pt x="5" y="2871"/>
                    <a:pt x="1" y="2910"/>
                  </a:cubicBezTo>
                  <a:cubicBezTo>
                    <a:pt x="162" y="2528"/>
                    <a:pt x="333" y="2158"/>
                    <a:pt x="511" y="1786"/>
                  </a:cubicBezTo>
                  <a:close/>
                  <a:moveTo>
                    <a:pt x="11233" y="2397"/>
                  </a:moveTo>
                  <a:lnTo>
                    <a:pt x="11233" y="2397"/>
                  </a:lnTo>
                  <a:cubicBezTo>
                    <a:pt x="10103" y="2543"/>
                    <a:pt x="9034" y="2984"/>
                    <a:pt x="8085" y="3720"/>
                  </a:cubicBezTo>
                  <a:cubicBezTo>
                    <a:pt x="8082" y="3722"/>
                    <a:pt x="8080" y="3724"/>
                    <a:pt x="8078" y="3725"/>
                  </a:cubicBezTo>
                  <a:lnTo>
                    <a:pt x="8078" y="3725"/>
                  </a:lnTo>
                  <a:cubicBezTo>
                    <a:pt x="8929" y="3476"/>
                    <a:pt x="9779" y="3227"/>
                    <a:pt x="10634" y="2978"/>
                  </a:cubicBezTo>
                  <a:cubicBezTo>
                    <a:pt x="11076" y="2846"/>
                    <a:pt x="11244" y="2628"/>
                    <a:pt x="11233" y="2397"/>
                  </a:cubicBezTo>
                  <a:close/>
                  <a:moveTo>
                    <a:pt x="8078" y="3725"/>
                  </a:moveTo>
                  <a:cubicBezTo>
                    <a:pt x="8077" y="3726"/>
                    <a:pt x="8076" y="3726"/>
                    <a:pt x="8074" y="3726"/>
                  </a:cubicBezTo>
                  <a:cubicBezTo>
                    <a:pt x="8076" y="3726"/>
                    <a:pt x="8077" y="3726"/>
                    <a:pt x="8078" y="372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8"/>
            <p:cNvSpPr/>
            <p:nvPr/>
          </p:nvSpPr>
          <p:spPr>
            <a:xfrm>
              <a:off x="2484266" y="3875376"/>
              <a:ext cx="317840" cy="121119"/>
            </a:xfrm>
            <a:custGeom>
              <a:avLst/>
              <a:gdLst/>
              <a:ahLst/>
              <a:cxnLst/>
              <a:rect l="l" t="t" r="r" b="b"/>
              <a:pathLst>
                <a:path w="11305" h="4308" extrusionOk="0">
                  <a:moveTo>
                    <a:pt x="1556" y="0"/>
                  </a:moveTo>
                  <a:cubicBezTo>
                    <a:pt x="1018" y="0"/>
                    <a:pt x="496" y="242"/>
                    <a:pt x="468" y="752"/>
                  </a:cubicBezTo>
                  <a:cubicBezTo>
                    <a:pt x="468" y="756"/>
                    <a:pt x="468" y="763"/>
                    <a:pt x="465" y="767"/>
                  </a:cubicBezTo>
                  <a:cubicBezTo>
                    <a:pt x="707" y="660"/>
                    <a:pt x="953" y="560"/>
                    <a:pt x="1196" y="456"/>
                  </a:cubicBezTo>
                  <a:cubicBezTo>
                    <a:pt x="1438" y="356"/>
                    <a:pt x="1623" y="313"/>
                    <a:pt x="1762" y="313"/>
                  </a:cubicBezTo>
                  <a:cubicBezTo>
                    <a:pt x="2447" y="313"/>
                    <a:pt x="1969" y="1348"/>
                    <a:pt x="1163" y="1679"/>
                  </a:cubicBezTo>
                  <a:cubicBezTo>
                    <a:pt x="885" y="1794"/>
                    <a:pt x="611" y="1914"/>
                    <a:pt x="336" y="2036"/>
                  </a:cubicBezTo>
                  <a:cubicBezTo>
                    <a:pt x="318" y="2143"/>
                    <a:pt x="300" y="2253"/>
                    <a:pt x="282" y="2364"/>
                  </a:cubicBezTo>
                  <a:cubicBezTo>
                    <a:pt x="383" y="2314"/>
                    <a:pt x="483" y="2268"/>
                    <a:pt x="582" y="2217"/>
                  </a:cubicBezTo>
                  <a:lnTo>
                    <a:pt x="582" y="2217"/>
                  </a:lnTo>
                  <a:cubicBezTo>
                    <a:pt x="404" y="2589"/>
                    <a:pt x="233" y="2959"/>
                    <a:pt x="72" y="3341"/>
                  </a:cubicBezTo>
                  <a:cubicBezTo>
                    <a:pt x="1" y="3950"/>
                    <a:pt x="646" y="4307"/>
                    <a:pt x="1245" y="4307"/>
                  </a:cubicBezTo>
                  <a:cubicBezTo>
                    <a:pt x="1413" y="4307"/>
                    <a:pt x="1577" y="4279"/>
                    <a:pt x="1719" y="4218"/>
                  </a:cubicBezTo>
                  <a:cubicBezTo>
                    <a:pt x="3363" y="3540"/>
                    <a:pt x="5032" y="2970"/>
                    <a:pt x="6737" y="2517"/>
                  </a:cubicBezTo>
                  <a:lnTo>
                    <a:pt x="6737" y="2517"/>
                  </a:lnTo>
                  <a:cubicBezTo>
                    <a:pt x="6630" y="2727"/>
                    <a:pt x="6533" y="2949"/>
                    <a:pt x="6444" y="3177"/>
                  </a:cubicBezTo>
                  <a:cubicBezTo>
                    <a:pt x="6156" y="3919"/>
                    <a:pt x="6997" y="4233"/>
                    <a:pt x="7653" y="4233"/>
                  </a:cubicBezTo>
                  <a:cubicBezTo>
                    <a:pt x="7810" y="4233"/>
                    <a:pt x="7953" y="4215"/>
                    <a:pt x="8070" y="4182"/>
                  </a:cubicBezTo>
                  <a:cubicBezTo>
                    <a:pt x="8095" y="4175"/>
                    <a:pt x="8121" y="4169"/>
                    <a:pt x="8145" y="4157"/>
                  </a:cubicBezTo>
                  <a:cubicBezTo>
                    <a:pt x="8149" y="4157"/>
                    <a:pt x="8152" y="4154"/>
                    <a:pt x="8156" y="4151"/>
                  </a:cubicBezTo>
                  <a:cubicBezTo>
                    <a:pt x="9105" y="3415"/>
                    <a:pt x="10174" y="2974"/>
                    <a:pt x="11304" y="2828"/>
                  </a:cubicBezTo>
                  <a:cubicBezTo>
                    <a:pt x="11283" y="2389"/>
                    <a:pt x="10616" y="1908"/>
                    <a:pt x="9964" y="1908"/>
                  </a:cubicBezTo>
                  <a:cubicBezTo>
                    <a:pt x="9871" y="1908"/>
                    <a:pt x="9782" y="1914"/>
                    <a:pt x="9693" y="1936"/>
                  </a:cubicBezTo>
                  <a:cubicBezTo>
                    <a:pt x="9793" y="1822"/>
                    <a:pt x="9900" y="1708"/>
                    <a:pt x="10010" y="1597"/>
                  </a:cubicBezTo>
                  <a:cubicBezTo>
                    <a:pt x="10160" y="1451"/>
                    <a:pt x="10221" y="1305"/>
                    <a:pt x="10221" y="1169"/>
                  </a:cubicBezTo>
                  <a:lnTo>
                    <a:pt x="10221" y="1169"/>
                  </a:lnTo>
                  <a:cubicBezTo>
                    <a:pt x="9946" y="1233"/>
                    <a:pt x="9675" y="1309"/>
                    <a:pt x="9411" y="1394"/>
                  </a:cubicBezTo>
                  <a:cubicBezTo>
                    <a:pt x="9457" y="1284"/>
                    <a:pt x="9507" y="1169"/>
                    <a:pt x="9554" y="1055"/>
                  </a:cubicBezTo>
                  <a:cubicBezTo>
                    <a:pt x="9657" y="813"/>
                    <a:pt x="9607" y="603"/>
                    <a:pt x="9475" y="431"/>
                  </a:cubicBezTo>
                  <a:cubicBezTo>
                    <a:pt x="9293" y="367"/>
                    <a:pt x="9105" y="328"/>
                    <a:pt x="8940" y="328"/>
                  </a:cubicBezTo>
                  <a:cubicBezTo>
                    <a:pt x="8887" y="328"/>
                    <a:pt x="8833" y="331"/>
                    <a:pt x="8787" y="342"/>
                  </a:cubicBezTo>
                  <a:cubicBezTo>
                    <a:pt x="7657" y="556"/>
                    <a:pt x="6541" y="816"/>
                    <a:pt x="5435" y="1119"/>
                  </a:cubicBezTo>
                  <a:cubicBezTo>
                    <a:pt x="4633" y="1462"/>
                    <a:pt x="3837" y="1807"/>
                    <a:pt x="3042" y="2164"/>
                  </a:cubicBezTo>
                  <a:cubicBezTo>
                    <a:pt x="3114" y="2039"/>
                    <a:pt x="3182" y="1911"/>
                    <a:pt x="3256" y="1786"/>
                  </a:cubicBezTo>
                  <a:lnTo>
                    <a:pt x="3256" y="1786"/>
                  </a:lnTo>
                  <a:cubicBezTo>
                    <a:pt x="3050" y="1854"/>
                    <a:pt x="2843" y="1926"/>
                    <a:pt x="2636" y="2000"/>
                  </a:cubicBezTo>
                  <a:cubicBezTo>
                    <a:pt x="2690" y="1629"/>
                    <a:pt x="2729" y="1259"/>
                    <a:pt x="2751" y="877"/>
                  </a:cubicBezTo>
                  <a:cubicBezTo>
                    <a:pt x="2782" y="306"/>
                    <a:pt x="2158" y="0"/>
                    <a:pt x="155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8"/>
            <p:cNvSpPr/>
            <p:nvPr/>
          </p:nvSpPr>
          <p:spPr>
            <a:xfrm>
              <a:off x="2493712" y="3884176"/>
              <a:ext cx="59351" cy="48442"/>
            </a:xfrm>
            <a:custGeom>
              <a:avLst/>
              <a:gdLst/>
              <a:ahLst/>
              <a:cxnLst/>
              <a:rect l="l" t="t" r="r" b="b"/>
              <a:pathLst>
                <a:path w="2111" h="1723" extrusionOk="0">
                  <a:moveTo>
                    <a:pt x="1426" y="0"/>
                  </a:moveTo>
                  <a:cubicBezTo>
                    <a:pt x="1287" y="0"/>
                    <a:pt x="1102" y="43"/>
                    <a:pt x="860" y="143"/>
                  </a:cubicBezTo>
                  <a:cubicBezTo>
                    <a:pt x="617" y="247"/>
                    <a:pt x="371" y="347"/>
                    <a:pt x="129" y="454"/>
                  </a:cubicBezTo>
                  <a:cubicBezTo>
                    <a:pt x="104" y="885"/>
                    <a:pt x="65" y="1302"/>
                    <a:pt x="0" y="1723"/>
                  </a:cubicBezTo>
                  <a:cubicBezTo>
                    <a:pt x="275" y="1601"/>
                    <a:pt x="549" y="1481"/>
                    <a:pt x="827" y="1366"/>
                  </a:cubicBezTo>
                  <a:cubicBezTo>
                    <a:pt x="1633" y="1035"/>
                    <a:pt x="2111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8" name="Google Shape;2528;p58"/>
          <p:cNvGrpSpPr/>
          <p:nvPr/>
        </p:nvGrpSpPr>
        <p:grpSpPr>
          <a:xfrm>
            <a:off x="7224440" y="4447106"/>
            <a:ext cx="1745583" cy="230173"/>
            <a:chOff x="1394800" y="3522000"/>
            <a:chExt cx="1048650" cy="138275"/>
          </a:xfrm>
        </p:grpSpPr>
        <p:sp>
          <p:nvSpPr>
            <p:cNvPr id="2529" name="Google Shape;2529;p58"/>
            <p:cNvSpPr/>
            <p:nvPr/>
          </p:nvSpPr>
          <p:spPr>
            <a:xfrm>
              <a:off x="1394800" y="3522000"/>
              <a:ext cx="1048650" cy="125000"/>
            </a:xfrm>
            <a:custGeom>
              <a:avLst/>
              <a:gdLst/>
              <a:ahLst/>
              <a:cxnLst/>
              <a:rect l="l" t="t" r="r" b="b"/>
              <a:pathLst>
                <a:path w="41946" h="5000" extrusionOk="0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8"/>
            <p:cNvSpPr/>
            <p:nvPr/>
          </p:nvSpPr>
          <p:spPr>
            <a:xfrm>
              <a:off x="1432150" y="3542325"/>
              <a:ext cx="167450" cy="57425"/>
            </a:xfrm>
            <a:custGeom>
              <a:avLst/>
              <a:gdLst/>
              <a:ahLst/>
              <a:cxnLst/>
              <a:rect l="l" t="t" r="r" b="b"/>
              <a:pathLst>
                <a:path w="6698" h="2297" extrusionOk="0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8"/>
            <p:cNvSpPr/>
            <p:nvPr/>
          </p:nvSpPr>
          <p:spPr>
            <a:xfrm>
              <a:off x="1432250" y="3528600"/>
              <a:ext cx="291000" cy="110575"/>
            </a:xfrm>
            <a:custGeom>
              <a:avLst/>
              <a:gdLst/>
              <a:ahLst/>
              <a:cxnLst/>
              <a:rect l="l" t="t" r="r" b="b"/>
              <a:pathLst>
                <a:path w="11640" h="4423" extrusionOk="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8"/>
            <p:cNvSpPr/>
            <p:nvPr/>
          </p:nvSpPr>
          <p:spPr>
            <a:xfrm>
              <a:off x="1851500" y="3562750"/>
              <a:ext cx="82400" cy="53425"/>
            </a:xfrm>
            <a:custGeom>
              <a:avLst/>
              <a:gdLst/>
              <a:ahLst/>
              <a:cxnLst/>
              <a:rect l="l" t="t" r="r" b="b"/>
              <a:pathLst>
                <a:path w="3296" h="2137" extrusionOk="0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8"/>
            <p:cNvSpPr/>
            <p:nvPr/>
          </p:nvSpPr>
          <p:spPr>
            <a:xfrm>
              <a:off x="1732300" y="3533675"/>
              <a:ext cx="237600" cy="92300"/>
            </a:xfrm>
            <a:custGeom>
              <a:avLst/>
              <a:gdLst/>
              <a:ahLst/>
              <a:cxnLst/>
              <a:rect l="l" t="t" r="r" b="b"/>
              <a:pathLst>
                <a:path w="9504" h="3692" extrusionOk="0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8"/>
            <p:cNvSpPr/>
            <p:nvPr/>
          </p:nvSpPr>
          <p:spPr>
            <a:xfrm>
              <a:off x="2029975" y="3568625"/>
              <a:ext cx="152875" cy="91650"/>
            </a:xfrm>
            <a:custGeom>
              <a:avLst/>
              <a:gdLst/>
              <a:ahLst/>
              <a:cxnLst/>
              <a:rect l="l" t="t" r="r" b="b"/>
              <a:pathLst>
                <a:path w="6115" h="3666" extrusionOk="0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8"/>
            <p:cNvSpPr/>
            <p:nvPr/>
          </p:nvSpPr>
          <p:spPr>
            <a:xfrm>
              <a:off x="2014350" y="3538575"/>
              <a:ext cx="166275" cy="108425"/>
            </a:xfrm>
            <a:custGeom>
              <a:avLst/>
              <a:gdLst/>
              <a:ahLst/>
              <a:cxnLst/>
              <a:rect l="l" t="t" r="r" b="b"/>
              <a:pathLst>
                <a:path w="6651" h="4337" extrusionOk="0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8"/>
            <p:cNvSpPr/>
            <p:nvPr/>
          </p:nvSpPr>
          <p:spPr>
            <a:xfrm>
              <a:off x="2199600" y="3542125"/>
              <a:ext cx="59475" cy="48000"/>
            </a:xfrm>
            <a:custGeom>
              <a:avLst/>
              <a:gdLst/>
              <a:ahLst/>
              <a:cxnLst/>
              <a:rect l="l" t="t" r="r" b="b"/>
              <a:pathLst>
                <a:path w="2379" h="1920" extrusionOk="0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8"/>
            <p:cNvSpPr/>
            <p:nvPr/>
          </p:nvSpPr>
          <p:spPr>
            <a:xfrm>
              <a:off x="2187225" y="3540100"/>
              <a:ext cx="94850" cy="50400"/>
            </a:xfrm>
            <a:custGeom>
              <a:avLst/>
              <a:gdLst/>
              <a:ahLst/>
              <a:cxnLst/>
              <a:rect l="l" t="t" r="r" b="b"/>
              <a:pathLst>
                <a:path w="3794" h="2016" extrusionOk="0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8" name="Google Shape;2538;p58"/>
          <p:cNvGrpSpPr/>
          <p:nvPr/>
        </p:nvGrpSpPr>
        <p:grpSpPr>
          <a:xfrm rot="514806">
            <a:off x="7119919" y="1692026"/>
            <a:ext cx="1118061" cy="876421"/>
            <a:chOff x="378575" y="1776375"/>
            <a:chExt cx="737425" cy="578050"/>
          </a:xfrm>
        </p:grpSpPr>
        <p:sp>
          <p:nvSpPr>
            <p:cNvPr id="2539" name="Google Shape;2539;p58"/>
            <p:cNvSpPr/>
            <p:nvPr/>
          </p:nvSpPr>
          <p:spPr>
            <a:xfrm>
              <a:off x="378575" y="1776375"/>
              <a:ext cx="737425" cy="60825"/>
            </a:xfrm>
            <a:custGeom>
              <a:avLst/>
              <a:gdLst/>
              <a:ahLst/>
              <a:cxnLst/>
              <a:rect l="l" t="t" r="r" b="b"/>
              <a:pathLst>
                <a:path w="29497" h="2433" extrusionOk="0">
                  <a:moveTo>
                    <a:pt x="19316" y="1"/>
                  </a:moveTo>
                  <a:cubicBezTo>
                    <a:pt x="13215" y="1"/>
                    <a:pt x="7118" y="143"/>
                    <a:pt x="1024" y="432"/>
                  </a:cubicBezTo>
                  <a:cubicBezTo>
                    <a:pt x="0" y="478"/>
                    <a:pt x="75" y="1520"/>
                    <a:pt x="649" y="2101"/>
                  </a:cubicBezTo>
                  <a:cubicBezTo>
                    <a:pt x="635" y="1847"/>
                    <a:pt x="621" y="1595"/>
                    <a:pt x="610" y="1342"/>
                  </a:cubicBezTo>
                  <a:cubicBezTo>
                    <a:pt x="596" y="1103"/>
                    <a:pt x="760" y="1006"/>
                    <a:pt x="999" y="1006"/>
                  </a:cubicBezTo>
                  <a:cubicBezTo>
                    <a:pt x="1587" y="1006"/>
                    <a:pt x="2646" y="1609"/>
                    <a:pt x="2674" y="2172"/>
                  </a:cubicBezTo>
                  <a:cubicBezTo>
                    <a:pt x="2678" y="2261"/>
                    <a:pt x="2681" y="2347"/>
                    <a:pt x="2689" y="2433"/>
                  </a:cubicBezTo>
                  <a:cubicBezTo>
                    <a:pt x="8398" y="2179"/>
                    <a:pt x="14114" y="2051"/>
                    <a:pt x="19826" y="2051"/>
                  </a:cubicBezTo>
                  <a:cubicBezTo>
                    <a:pt x="21669" y="2051"/>
                    <a:pt x="23509" y="2066"/>
                    <a:pt x="25349" y="2090"/>
                  </a:cubicBezTo>
                  <a:cubicBezTo>
                    <a:pt x="25321" y="1798"/>
                    <a:pt x="25285" y="1502"/>
                    <a:pt x="25246" y="1205"/>
                  </a:cubicBezTo>
                  <a:cubicBezTo>
                    <a:pt x="25150" y="547"/>
                    <a:pt x="25809" y="172"/>
                    <a:pt x="26444" y="172"/>
                  </a:cubicBezTo>
                  <a:cubicBezTo>
                    <a:pt x="26950" y="172"/>
                    <a:pt x="27439" y="410"/>
                    <a:pt x="27514" y="938"/>
                  </a:cubicBezTo>
                  <a:cubicBezTo>
                    <a:pt x="27571" y="1338"/>
                    <a:pt x="27617" y="1733"/>
                    <a:pt x="27649" y="2133"/>
                  </a:cubicBezTo>
                  <a:cubicBezTo>
                    <a:pt x="27774" y="2133"/>
                    <a:pt x="27899" y="2137"/>
                    <a:pt x="28024" y="2140"/>
                  </a:cubicBezTo>
                  <a:lnTo>
                    <a:pt x="28060" y="2140"/>
                  </a:lnTo>
                  <a:cubicBezTo>
                    <a:pt x="29496" y="2140"/>
                    <a:pt x="29343" y="125"/>
                    <a:pt x="28030" y="97"/>
                  </a:cubicBezTo>
                  <a:cubicBezTo>
                    <a:pt x="25124" y="33"/>
                    <a:pt x="22219" y="1"/>
                    <a:pt x="19316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8"/>
            <p:cNvSpPr/>
            <p:nvPr/>
          </p:nvSpPr>
          <p:spPr>
            <a:xfrm>
              <a:off x="1004275" y="1828625"/>
              <a:ext cx="74725" cy="327700"/>
            </a:xfrm>
            <a:custGeom>
              <a:avLst/>
              <a:gdLst/>
              <a:ahLst/>
              <a:cxnLst/>
              <a:rect l="l" t="t" r="r" b="b"/>
              <a:pathLst>
                <a:path w="2989" h="13108" extrusionOk="0">
                  <a:moveTo>
                    <a:pt x="321" y="0"/>
                  </a:moveTo>
                  <a:lnTo>
                    <a:pt x="321" y="0"/>
                  </a:lnTo>
                  <a:cubicBezTo>
                    <a:pt x="724" y="4054"/>
                    <a:pt x="0" y="8130"/>
                    <a:pt x="353" y="12184"/>
                  </a:cubicBezTo>
                  <a:cubicBezTo>
                    <a:pt x="585" y="12152"/>
                    <a:pt x="817" y="12131"/>
                    <a:pt x="1038" y="12131"/>
                  </a:cubicBezTo>
                  <a:cubicBezTo>
                    <a:pt x="1516" y="12131"/>
                    <a:pt x="1954" y="12230"/>
                    <a:pt x="2293" y="12508"/>
                  </a:cubicBezTo>
                  <a:cubicBezTo>
                    <a:pt x="2471" y="12658"/>
                    <a:pt x="2660" y="12869"/>
                    <a:pt x="2753" y="13108"/>
                  </a:cubicBezTo>
                  <a:cubicBezTo>
                    <a:pt x="2753" y="13065"/>
                    <a:pt x="2749" y="13026"/>
                    <a:pt x="2746" y="12983"/>
                  </a:cubicBezTo>
                  <a:cubicBezTo>
                    <a:pt x="2150" y="8679"/>
                    <a:pt x="2989" y="4350"/>
                    <a:pt x="2621" y="43"/>
                  </a:cubicBezTo>
                  <a:cubicBezTo>
                    <a:pt x="1855" y="25"/>
                    <a:pt x="1088" y="11"/>
                    <a:pt x="321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8"/>
            <p:cNvSpPr/>
            <p:nvPr/>
          </p:nvSpPr>
          <p:spPr>
            <a:xfrm>
              <a:off x="1007300" y="1780650"/>
              <a:ext cx="62500" cy="49075"/>
            </a:xfrm>
            <a:custGeom>
              <a:avLst/>
              <a:gdLst/>
              <a:ahLst/>
              <a:cxnLst/>
              <a:rect l="l" t="t" r="r" b="b"/>
              <a:pathLst>
                <a:path w="2500" h="1963" extrusionOk="0">
                  <a:moveTo>
                    <a:pt x="1295" y="1"/>
                  </a:moveTo>
                  <a:cubicBezTo>
                    <a:pt x="660" y="1"/>
                    <a:pt x="1" y="376"/>
                    <a:pt x="97" y="1034"/>
                  </a:cubicBezTo>
                  <a:cubicBezTo>
                    <a:pt x="136" y="1331"/>
                    <a:pt x="172" y="1627"/>
                    <a:pt x="200" y="1919"/>
                  </a:cubicBezTo>
                  <a:cubicBezTo>
                    <a:pt x="967" y="1930"/>
                    <a:pt x="1734" y="1944"/>
                    <a:pt x="2500" y="1962"/>
                  </a:cubicBezTo>
                  <a:cubicBezTo>
                    <a:pt x="2468" y="1562"/>
                    <a:pt x="2422" y="1167"/>
                    <a:pt x="2365" y="767"/>
                  </a:cubicBezTo>
                  <a:cubicBezTo>
                    <a:pt x="2290" y="239"/>
                    <a:pt x="1801" y="1"/>
                    <a:pt x="1295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8"/>
            <p:cNvSpPr/>
            <p:nvPr/>
          </p:nvSpPr>
          <p:spPr>
            <a:xfrm>
              <a:off x="785225" y="2133225"/>
              <a:ext cx="290025" cy="69200"/>
            </a:xfrm>
            <a:custGeom>
              <a:avLst/>
              <a:gdLst/>
              <a:ahLst/>
              <a:cxnLst/>
              <a:rect l="l" t="t" r="r" b="b"/>
              <a:pathLst>
                <a:path w="11601" h="2768" extrusionOk="0">
                  <a:moveTo>
                    <a:pt x="9115" y="0"/>
                  </a:moveTo>
                  <a:cubicBezTo>
                    <a:pt x="8323" y="115"/>
                    <a:pt x="7503" y="378"/>
                    <a:pt x="6904" y="453"/>
                  </a:cubicBezTo>
                  <a:cubicBezTo>
                    <a:pt x="4990" y="692"/>
                    <a:pt x="3065" y="799"/>
                    <a:pt x="1135" y="799"/>
                  </a:cubicBezTo>
                  <a:cubicBezTo>
                    <a:pt x="1" y="803"/>
                    <a:pt x="126" y="1962"/>
                    <a:pt x="822" y="2507"/>
                  </a:cubicBezTo>
                  <a:cubicBezTo>
                    <a:pt x="832" y="2454"/>
                    <a:pt x="843" y="2396"/>
                    <a:pt x="857" y="2343"/>
                  </a:cubicBezTo>
                  <a:cubicBezTo>
                    <a:pt x="925" y="1993"/>
                    <a:pt x="1641" y="1861"/>
                    <a:pt x="2252" y="1861"/>
                  </a:cubicBezTo>
                  <a:cubicBezTo>
                    <a:pt x="2732" y="1861"/>
                    <a:pt x="3150" y="1947"/>
                    <a:pt x="3124" y="2069"/>
                  </a:cubicBezTo>
                  <a:cubicBezTo>
                    <a:pt x="3078" y="2304"/>
                    <a:pt x="3035" y="2536"/>
                    <a:pt x="2996" y="2768"/>
                  </a:cubicBezTo>
                  <a:cubicBezTo>
                    <a:pt x="4006" y="2742"/>
                    <a:pt x="5011" y="2686"/>
                    <a:pt x="6013" y="2589"/>
                  </a:cubicBezTo>
                  <a:cubicBezTo>
                    <a:pt x="6744" y="2521"/>
                    <a:pt x="7475" y="2432"/>
                    <a:pt x="8203" y="2329"/>
                  </a:cubicBezTo>
                  <a:cubicBezTo>
                    <a:pt x="8338" y="2307"/>
                    <a:pt x="9586" y="2154"/>
                    <a:pt x="9811" y="1972"/>
                  </a:cubicBezTo>
                  <a:cubicBezTo>
                    <a:pt x="10021" y="2079"/>
                    <a:pt x="10263" y="2143"/>
                    <a:pt x="10502" y="2143"/>
                  </a:cubicBezTo>
                  <a:cubicBezTo>
                    <a:pt x="10891" y="2143"/>
                    <a:pt x="11265" y="1980"/>
                    <a:pt x="11458" y="1591"/>
                  </a:cubicBezTo>
                  <a:cubicBezTo>
                    <a:pt x="11473" y="1562"/>
                    <a:pt x="11486" y="1534"/>
                    <a:pt x="11504" y="1505"/>
                  </a:cubicBezTo>
                  <a:cubicBezTo>
                    <a:pt x="11601" y="1309"/>
                    <a:pt x="11586" y="1109"/>
                    <a:pt x="11515" y="924"/>
                  </a:cubicBezTo>
                  <a:lnTo>
                    <a:pt x="11515" y="924"/>
                  </a:lnTo>
                  <a:cubicBezTo>
                    <a:pt x="11511" y="1505"/>
                    <a:pt x="10898" y="1833"/>
                    <a:pt x="10306" y="1833"/>
                  </a:cubicBezTo>
                  <a:cubicBezTo>
                    <a:pt x="9796" y="1833"/>
                    <a:pt x="9307" y="1594"/>
                    <a:pt x="9236" y="1066"/>
                  </a:cubicBezTo>
                  <a:cubicBezTo>
                    <a:pt x="9187" y="710"/>
                    <a:pt x="9147" y="357"/>
                    <a:pt x="9115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8"/>
            <p:cNvSpPr/>
            <p:nvPr/>
          </p:nvSpPr>
          <p:spPr>
            <a:xfrm>
              <a:off x="1013075" y="2131900"/>
              <a:ext cx="60050" cy="47175"/>
            </a:xfrm>
            <a:custGeom>
              <a:avLst/>
              <a:gdLst/>
              <a:ahLst/>
              <a:cxnLst/>
              <a:rect l="l" t="t" r="r" b="b"/>
              <a:pathLst>
                <a:path w="2402" h="1887" extrusionOk="0">
                  <a:moveTo>
                    <a:pt x="686" y="0"/>
                  </a:moveTo>
                  <a:cubicBezTo>
                    <a:pt x="465" y="0"/>
                    <a:pt x="233" y="21"/>
                    <a:pt x="1" y="53"/>
                  </a:cubicBezTo>
                  <a:cubicBezTo>
                    <a:pt x="33" y="410"/>
                    <a:pt x="73" y="763"/>
                    <a:pt x="122" y="1119"/>
                  </a:cubicBezTo>
                  <a:cubicBezTo>
                    <a:pt x="193" y="1647"/>
                    <a:pt x="682" y="1886"/>
                    <a:pt x="1192" y="1886"/>
                  </a:cubicBezTo>
                  <a:cubicBezTo>
                    <a:pt x="1784" y="1886"/>
                    <a:pt x="2397" y="1558"/>
                    <a:pt x="2401" y="977"/>
                  </a:cubicBezTo>
                  <a:cubicBezTo>
                    <a:pt x="2308" y="738"/>
                    <a:pt x="2119" y="527"/>
                    <a:pt x="1941" y="377"/>
                  </a:cubicBezTo>
                  <a:cubicBezTo>
                    <a:pt x="1602" y="99"/>
                    <a:pt x="1164" y="0"/>
                    <a:pt x="686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8"/>
            <p:cNvSpPr/>
            <p:nvPr/>
          </p:nvSpPr>
          <p:spPr>
            <a:xfrm>
              <a:off x="798250" y="2195875"/>
              <a:ext cx="62525" cy="151150"/>
            </a:xfrm>
            <a:custGeom>
              <a:avLst/>
              <a:gdLst/>
              <a:ahLst/>
              <a:cxnLst/>
              <a:rect l="l" t="t" r="r" b="b"/>
              <a:pathLst>
                <a:path w="2501" h="6046" extrusionOk="0">
                  <a:moveTo>
                    <a:pt x="301" y="1"/>
                  </a:moveTo>
                  <a:cubicBezTo>
                    <a:pt x="129" y="886"/>
                    <a:pt x="29" y="1766"/>
                    <a:pt x="1" y="2647"/>
                  </a:cubicBezTo>
                  <a:cubicBezTo>
                    <a:pt x="464" y="3367"/>
                    <a:pt x="928" y="4084"/>
                    <a:pt x="1388" y="4801"/>
                  </a:cubicBezTo>
                  <a:cubicBezTo>
                    <a:pt x="1652" y="5207"/>
                    <a:pt x="1709" y="5724"/>
                    <a:pt x="1612" y="6045"/>
                  </a:cubicBezTo>
                  <a:cubicBezTo>
                    <a:pt x="2094" y="5956"/>
                    <a:pt x="2501" y="5785"/>
                    <a:pt x="2468" y="5581"/>
                  </a:cubicBezTo>
                  <a:cubicBezTo>
                    <a:pt x="2190" y="3799"/>
                    <a:pt x="2190" y="2033"/>
                    <a:pt x="2475" y="262"/>
                  </a:cubicBezTo>
                  <a:lnTo>
                    <a:pt x="2475" y="262"/>
                  </a:lnTo>
                  <a:cubicBezTo>
                    <a:pt x="2016" y="275"/>
                    <a:pt x="1552" y="279"/>
                    <a:pt x="1089" y="279"/>
                  </a:cubicBezTo>
                  <a:cubicBezTo>
                    <a:pt x="785" y="279"/>
                    <a:pt x="518" y="172"/>
                    <a:pt x="301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8"/>
            <p:cNvSpPr/>
            <p:nvPr/>
          </p:nvSpPr>
          <p:spPr>
            <a:xfrm>
              <a:off x="805750" y="2179750"/>
              <a:ext cx="58250" cy="23100"/>
            </a:xfrm>
            <a:custGeom>
              <a:avLst/>
              <a:gdLst/>
              <a:ahLst/>
              <a:cxnLst/>
              <a:rect l="l" t="t" r="r" b="b"/>
              <a:pathLst>
                <a:path w="2330" h="924" extrusionOk="0">
                  <a:moveTo>
                    <a:pt x="1431" y="0"/>
                  </a:moveTo>
                  <a:cubicBezTo>
                    <a:pt x="820" y="0"/>
                    <a:pt x="104" y="132"/>
                    <a:pt x="36" y="482"/>
                  </a:cubicBezTo>
                  <a:cubicBezTo>
                    <a:pt x="22" y="535"/>
                    <a:pt x="11" y="593"/>
                    <a:pt x="1" y="646"/>
                  </a:cubicBezTo>
                  <a:cubicBezTo>
                    <a:pt x="218" y="817"/>
                    <a:pt x="485" y="924"/>
                    <a:pt x="789" y="924"/>
                  </a:cubicBezTo>
                  <a:cubicBezTo>
                    <a:pt x="1252" y="924"/>
                    <a:pt x="1716" y="920"/>
                    <a:pt x="2175" y="907"/>
                  </a:cubicBezTo>
                  <a:cubicBezTo>
                    <a:pt x="2214" y="675"/>
                    <a:pt x="2257" y="443"/>
                    <a:pt x="2303" y="208"/>
                  </a:cubicBezTo>
                  <a:cubicBezTo>
                    <a:pt x="2329" y="86"/>
                    <a:pt x="1911" y="0"/>
                    <a:pt x="1431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8"/>
            <p:cNvSpPr/>
            <p:nvPr/>
          </p:nvSpPr>
          <p:spPr>
            <a:xfrm>
              <a:off x="799950" y="2316150"/>
              <a:ext cx="21675" cy="32475"/>
            </a:xfrm>
            <a:custGeom>
              <a:avLst/>
              <a:gdLst/>
              <a:ahLst/>
              <a:cxnLst/>
              <a:rect l="l" t="t" r="r" b="b"/>
              <a:pathLst>
                <a:path w="867" h="1299" extrusionOk="0">
                  <a:moveTo>
                    <a:pt x="1" y="0"/>
                  </a:moveTo>
                  <a:lnTo>
                    <a:pt x="1" y="0"/>
                  </a:lnTo>
                  <a:cubicBezTo>
                    <a:pt x="32" y="350"/>
                    <a:pt x="79" y="696"/>
                    <a:pt x="132" y="1045"/>
                  </a:cubicBezTo>
                  <a:cubicBezTo>
                    <a:pt x="161" y="1223"/>
                    <a:pt x="475" y="1298"/>
                    <a:pt x="863" y="1298"/>
                  </a:cubicBezTo>
                  <a:lnTo>
                    <a:pt x="867" y="1298"/>
                  </a:lnTo>
                  <a:cubicBezTo>
                    <a:pt x="799" y="1223"/>
                    <a:pt x="728" y="1127"/>
                    <a:pt x="653" y="1013"/>
                  </a:cubicBezTo>
                  <a:cubicBezTo>
                    <a:pt x="435" y="674"/>
                    <a:pt x="218" y="33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8"/>
            <p:cNvSpPr/>
            <p:nvPr/>
          </p:nvSpPr>
          <p:spPr>
            <a:xfrm>
              <a:off x="475450" y="2160675"/>
              <a:ext cx="363125" cy="193750"/>
            </a:xfrm>
            <a:custGeom>
              <a:avLst/>
              <a:gdLst/>
              <a:ahLst/>
              <a:cxnLst/>
              <a:rect l="l" t="t" r="r" b="b"/>
              <a:pathLst>
                <a:path w="14525" h="7750" extrusionOk="0">
                  <a:moveTo>
                    <a:pt x="2935" y="1"/>
                  </a:moveTo>
                  <a:cubicBezTo>
                    <a:pt x="2012" y="1"/>
                    <a:pt x="1095" y="82"/>
                    <a:pt x="197" y="403"/>
                  </a:cubicBezTo>
                  <a:cubicBezTo>
                    <a:pt x="101" y="436"/>
                    <a:pt x="37" y="507"/>
                    <a:pt x="1" y="603"/>
                  </a:cubicBezTo>
                  <a:cubicBezTo>
                    <a:pt x="26" y="710"/>
                    <a:pt x="55" y="814"/>
                    <a:pt x="83" y="921"/>
                  </a:cubicBezTo>
                  <a:cubicBezTo>
                    <a:pt x="843" y="1199"/>
                    <a:pt x="1702" y="2108"/>
                    <a:pt x="911" y="2368"/>
                  </a:cubicBezTo>
                  <a:cubicBezTo>
                    <a:pt x="882" y="2379"/>
                    <a:pt x="853" y="2386"/>
                    <a:pt x="825" y="2393"/>
                  </a:cubicBezTo>
                  <a:cubicBezTo>
                    <a:pt x="914" y="2440"/>
                    <a:pt x="1000" y="2468"/>
                    <a:pt x="1089" y="2468"/>
                  </a:cubicBezTo>
                  <a:cubicBezTo>
                    <a:pt x="1135" y="2468"/>
                    <a:pt x="1181" y="2461"/>
                    <a:pt x="1228" y="2443"/>
                  </a:cubicBezTo>
                  <a:cubicBezTo>
                    <a:pt x="2048" y="2151"/>
                    <a:pt x="2914" y="2069"/>
                    <a:pt x="3791" y="2069"/>
                  </a:cubicBezTo>
                  <a:cubicBezTo>
                    <a:pt x="4775" y="2069"/>
                    <a:pt x="5771" y="2172"/>
                    <a:pt x="6722" y="2215"/>
                  </a:cubicBezTo>
                  <a:cubicBezTo>
                    <a:pt x="7571" y="2251"/>
                    <a:pt x="8417" y="2290"/>
                    <a:pt x="9265" y="2325"/>
                  </a:cubicBezTo>
                  <a:cubicBezTo>
                    <a:pt x="9525" y="2336"/>
                    <a:pt x="9989" y="2432"/>
                    <a:pt x="10399" y="2432"/>
                  </a:cubicBezTo>
                  <a:cubicBezTo>
                    <a:pt x="10445" y="2432"/>
                    <a:pt x="10492" y="2432"/>
                    <a:pt x="10535" y="2429"/>
                  </a:cubicBezTo>
                  <a:cubicBezTo>
                    <a:pt x="11351" y="3691"/>
                    <a:pt x="12164" y="4957"/>
                    <a:pt x="12981" y="6219"/>
                  </a:cubicBezTo>
                  <a:cubicBezTo>
                    <a:pt x="12910" y="5495"/>
                    <a:pt x="12888" y="4775"/>
                    <a:pt x="12913" y="4055"/>
                  </a:cubicBezTo>
                  <a:cubicBezTo>
                    <a:pt x="12342" y="3171"/>
                    <a:pt x="11768" y="2282"/>
                    <a:pt x="11198" y="1398"/>
                  </a:cubicBezTo>
                  <a:cubicBezTo>
                    <a:pt x="11126" y="1138"/>
                    <a:pt x="10991" y="892"/>
                    <a:pt x="10873" y="735"/>
                  </a:cubicBezTo>
                  <a:cubicBezTo>
                    <a:pt x="10851" y="710"/>
                    <a:pt x="10830" y="681"/>
                    <a:pt x="10809" y="653"/>
                  </a:cubicBezTo>
                  <a:cubicBezTo>
                    <a:pt x="10698" y="510"/>
                    <a:pt x="10377" y="100"/>
                    <a:pt x="10103" y="100"/>
                  </a:cubicBezTo>
                  <a:cubicBezTo>
                    <a:pt x="10053" y="100"/>
                    <a:pt x="10003" y="115"/>
                    <a:pt x="9957" y="146"/>
                  </a:cubicBezTo>
                  <a:cubicBezTo>
                    <a:pt x="9936" y="161"/>
                    <a:pt x="9918" y="176"/>
                    <a:pt x="9896" y="189"/>
                  </a:cubicBezTo>
                  <a:cubicBezTo>
                    <a:pt x="9839" y="229"/>
                    <a:pt x="9796" y="275"/>
                    <a:pt x="9765" y="329"/>
                  </a:cubicBezTo>
                  <a:cubicBezTo>
                    <a:pt x="9658" y="350"/>
                    <a:pt x="9533" y="357"/>
                    <a:pt x="9397" y="357"/>
                  </a:cubicBezTo>
                  <a:cubicBezTo>
                    <a:pt x="8798" y="357"/>
                    <a:pt x="7989" y="204"/>
                    <a:pt x="7682" y="189"/>
                  </a:cubicBezTo>
                  <a:cubicBezTo>
                    <a:pt x="6740" y="151"/>
                    <a:pt x="5799" y="108"/>
                    <a:pt x="4858" y="69"/>
                  </a:cubicBezTo>
                  <a:cubicBezTo>
                    <a:pt x="4212" y="39"/>
                    <a:pt x="3570" y="1"/>
                    <a:pt x="2935" y="1"/>
                  </a:cubicBezTo>
                  <a:close/>
                  <a:moveTo>
                    <a:pt x="14524" y="7453"/>
                  </a:moveTo>
                  <a:lnTo>
                    <a:pt x="14524" y="7453"/>
                  </a:lnTo>
                  <a:cubicBezTo>
                    <a:pt x="14304" y="7493"/>
                    <a:pt x="14065" y="7517"/>
                    <a:pt x="13847" y="7517"/>
                  </a:cubicBezTo>
                  <a:cubicBezTo>
                    <a:pt x="13996" y="7682"/>
                    <a:pt x="14125" y="7749"/>
                    <a:pt x="14232" y="7749"/>
                  </a:cubicBezTo>
                  <a:cubicBezTo>
                    <a:pt x="14371" y="7749"/>
                    <a:pt x="14475" y="7631"/>
                    <a:pt x="14524" y="7453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8"/>
            <p:cNvSpPr/>
            <p:nvPr/>
          </p:nvSpPr>
          <p:spPr>
            <a:xfrm>
              <a:off x="797650" y="2262025"/>
              <a:ext cx="43350" cy="86600"/>
            </a:xfrm>
            <a:custGeom>
              <a:avLst/>
              <a:gdLst/>
              <a:ahLst/>
              <a:cxnLst/>
              <a:rect l="l" t="t" r="r" b="b"/>
              <a:pathLst>
                <a:path w="1734" h="3464" extrusionOk="0">
                  <a:moveTo>
                    <a:pt x="25" y="1"/>
                  </a:moveTo>
                  <a:lnTo>
                    <a:pt x="25" y="1"/>
                  </a:lnTo>
                  <a:cubicBezTo>
                    <a:pt x="0" y="721"/>
                    <a:pt x="22" y="1441"/>
                    <a:pt x="93" y="2165"/>
                  </a:cubicBezTo>
                  <a:cubicBezTo>
                    <a:pt x="310" y="2504"/>
                    <a:pt x="527" y="2839"/>
                    <a:pt x="745" y="3178"/>
                  </a:cubicBezTo>
                  <a:cubicBezTo>
                    <a:pt x="820" y="3292"/>
                    <a:pt x="891" y="3388"/>
                    <a:pt x="959" y="3463"/>
                  </a:cubicBezTo>
                  <a:cubicBezTo>
                    <a:pt x="1177" y="3463"/>
                    <a:pt x="1416" y="3439"/>
                    <a:pt x="1636" y="3399"/>
                  </a:cubicBezTo>
                  <a:cubicBezTo>
                    <a:pt x="1733" y="3078"/>
                    <a:pt x="1676" y="2561"/>
                    <a:pt x="1412" y="2155"/>
                  </a:cubicBezTo>
                  <a:cubicBezTo>
                    <a:pt x="952" y="1438"/>
                    <a:pt x="488" y="721"/>
                    <a:pt x="25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8"/>
            <p:cNvSpPr/>
            <p:nvPr/>
          </p:nvSpPr>
          <p:spPr>
            <a:xfrm>
              <a:off x="394775" y="1828875"/>
              <a:ext cx="101325" cy="394500"/>
            </a:xfrm>
            <a:custGeom>
              <a:avLst/>
              <a:gdLst/>
              <a:ahLst/>
              <a:cxnLst/>
              <a:rect l="l" t="t" r="r" b="b"/>
              <a:pathLst>
                <a:path w="4053" h="15780" extrusionOk="0">
                  <a:moveTo>
                    <a:pt x="1" y="1"/>
                  </a:moveTo>
                  <a:cubicBezTo>
                    <a:pt x="190" y="3417"/>
                    <a:pt x="465" y="6825"/>
                    <a:pt x="839" y="10224"/>
                  </a:cubicBezTo>
                  <a:cubicBezTo>
                    <a:pt x="1017" y="11864"/>
                    <a:pt x="1078" y="15780"/>
                    <a:pt x="3338" y="15780"/>
                  </a:cubicBezTo>
                  <a:cubicBezTo>
                    <a:pt x="3557" y="15780"/>
                    <a:pt x="3792" y="15744"/>
                    <a:pt x="4052" y="15665"/>
                  </a:cubicBezTo>
                  <a:cubicBezTo>
                    <a:pt x="3524" y="15383"/>
                    <a:pt x="3057" y="14338"/>
                    <a:pt x="3228" y="13875"/>
                  </a:cubicBezTo>
                  <a:cubicBezTo>
                    <a:pt x="3017" y="12955"/>
                    <a:pt x="3000" y="11947"/>
                    <a:pt x="2904" y="11055"/>
                  </a:cubicBezTo>
                  <a:cubicBezTo>
                    <a:pt x="2775" y="9871"/>
                    <a:pt x="2654" y="8683"/>
                    <a:pt x="2547" y="7492"/>
                  </a:cubicBezTo>
                  <a:cubicBezTo>
                    <a:pt x="2333" y="5110"/>
                    <a:pt x="2166" y="2721"/>
                    <a:pt x="2041" y="333"/>
                  </a:cubicBezTo>
                  <a:cubicBezTo>
                    <a:pt x="1666" y="351"/>
                    <a:pt x="1296" y="368"/>
                    <a:pt x="925" y="386"/>
                  </a:cubicBezTo>
                  <a:lnTo>
                    <a:pt x="871" y="386"/>
                  </a:lnTo>
                  <a:cubicBezTo>
                    <a:pt x="529" y="386"/>
                    <a:pt x="226" y="22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8"/>
            <p:cNvSpPr/>
            <p:nvPr/>
          </p:nvSpPr>
          <p:spPr>
            <a:xfrm>
              <a:off x="471175" y="2175750"/>
              <a:ext cx="46850" cy="44750"/>
            </a:xfrm>
            <a:custGeom>
              <a:avLst/>
              <a:gdLst/>
              <a:ahLst/>
              <a:cxnLst/>
              <a:rect l="l" t="t" r="r" b="b"/>
              <a:pathLst>
                <a:path w="1874" h="1790" extrusionOk="0">
                  <a:moveTo>
                    <a:pt x="172" y="0"/>
                  </a:moveTo>
                  <a:lnTo>
                    <a:pt x="172" y="0"/>
                  </a:lnTo>
                  <a:cubicBezTo>
                    <a:pt x="1" y="463"/>
                    <a:pt x="468" y="1508"/>
                    <a:pt x="996" y="1790"/>
                  </a:cubicBezTo>
                  <a:cubicBezTo>
                    <a:pt x="1024" y="1783"/>
                    <a:pt x="1053" y="1776"/>
                    <a:pt x="1082" y="1765"/>
                  </a:cubicBezTo>
                  <a:cubicBezTo>
                    <a:pt x="1873" y="1505"/>
                    <a:pt x="1014" y="596"/>
                    <a:pt x="254" y="318"/>
                  </a:cubicBezTo>
                  <a:cubicBezTo>
                    <a:pt x="226" y="211"/>
                    <a:pt x="197" y="107"/>
                    <a:pt x="172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1" name="Google Shape;2551;p58"/>
          <p:cNvGrpSpPr/>
          <p:nvPr/>
        </p:nvGrpSpPr>
        <p:grpSpPr>
          <a:xfrm rot="-130633" flipH="1">
            <a:off x="2895158" y="1163184"/>
            <a:ext cx="3355563" cy="230166"/>
            <a:chOff x="4345425" y="2175475"/>
            <a:chExt cx="800750" cy="176025"/>
          </a:xfrm>
        </p:grpSpPr>
        <p:sp>
          <p:nvSpPr>
            <p:cNvPr id="2552" name="Google Shape;2552;p58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8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圓角矩形 2"/>
          <p:cNvSpPr/>
          <p:nvPr/>
        </p:nvSpPr>
        <p:spPr>
          <a:xfrm>
            <a:off x="2226040" y="1762154"/>
            <a:ext cx="4729775" cy="2858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500" b="1" dirty="0" smtClean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分工表</a:t>
            </a:r>
            <a:endParaRPr lang="en-US" altLang="zh-TW" sz="2500" b="1" dirty="0" smtClean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800" dirty="0" smtClean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b="1" dirty="0" smtClean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800" dirty="0" smtClean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B08611032 </a:t>
            </a:r>
            <a:r>
              <a:rPr lang="zh-TW" altLang="en-US" sz="1800" dirty="0" smtClean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林毓翔   實作、製作</a:t>
            </a:r>
            <a:r>
              <a:rPr lang="en-US" altLang="zh-TW" sz="1800" dirty="0" smtClean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PPT</a:t>
            </a:r>
            <a:endParaRPr lang="en-US" altLang="zh-TW" sz="1800" dirty="0" smtClean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 smtClean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800" dirty="0" smtClean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B08611018</a:t>
            </a:r>
            <a:r>
              <a:rPr lang="zh-TW" altLang="en-US" sz="1800" dirty="0" smtClean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陳瑋智   實作、寫</a:t>
            </a:r>
            <a:r>
              <a:rPr lang="en-US" altLang="zh-TW" sz="1800" dirty="0" smtClean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README</a:t>
            </a:r>
          </a:p>
          <a:p>
            <a:r>
              <a:rPr lang="zh-TW" altLang="en-US" sz="1800" dirty="0" smtClean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800" dirty="0" smtClean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B09901178 </a:t>
            </a:r>
            <a:r>
              <a:rPr lang="zh-TW" altLang="en-US" sz="1800" dirty="0" smtClean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廖</a:t>
            </a:r>
            <a:r>
              <a:rPr lang="zh-TW" altLang="en-US" sz="1800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昶</a:t>
            </a:r>
            <a:r>
              <a:rPr lang="zh-TW" altLang="en-US" sz="1800" dirty="0" smtClean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翔   討論</a:t>
            </a:r>
            <a:endParaRPr lang="zh-TW" altLang="en-US" sz="1800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" name="Google Shape;820;p30"/>
          <p:cNvGrpSpPr/>
          <p:nvPr/>
        </p:nvGrpSpPr>
        <p:grpSpPr>
          <a:xfrm>
            <a:off x="699619" y="910975"/>
            <a:ext cx="4356480" cy="176025"/>
            <a:chOff x="4345425" y="2175475"/>
            <a:chExt cx="800750" cy="176025"/>
          </a:xfrm>
        </p:grpSpPr>
        <p:sp>
          <p:nvSpPr>
            <p:cNvPr id="821" name="Google Shape;821;p30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30"/>
          <p:cNvGrpSpPr/>
          <p:nvPr/>
        </p:nvGrpSpPr>
        <p:grpSpPr>
          <a:xfrm rot="1461682">
            <a:off x="7211497" y="174521"/>
            <a:ext cx="2743443" cy="1090954"/>
            <a:chOff x="4038775" y="3369325"/>
            <a:chExt cx="1789725" cy="711700"/>
          </a:xfrm>
        </p:grpSpPr>
        <p:sp>
          <p:nvSpPr>
            <p:cNvPr id="826" name="Google Shape;826;p30"/>
            <p:cNvSpPr/>
            <p:nvPr/>
          </p:nvSpPr>
          <p:spPr>
            <a:xfrm>
              <a:off x="4059950" y="3603700"/>
              <a:ext cx="523950" cy="276175"/>
            </a:xfrm>
            <a:custGeom>
              <a:avLst/>
              <a:gdLst/>
              <a:ahLst/>
              <a:cxnLst/>
              <a:rect l="l" t="t" r="r" b="b"/>
              <a:pathLst>
                <a:path w="20958" h="11047" extrusionOk="0">
                  <a:moveTo>
                    <a:pt x="19281" y="1"/>
                  </a:moveTo>
                  <a:lnTo>
                    <a:pt x="0" y="3534"/>
                  </a:lnTo>
                  <a:cubicBezTo>
                    <a:pt x="334" y="5373"/>
                    <a:pt x="794" y="7176"/>
                    <a:pt x="1389" y="8942"/>
                  </a:cubicBezTo>
                  <a:cubicBezTo>
                    <a:pt x="1695" y="9898"/>
                    <a:pt x="2344" y="10484"/>
                    <a:pt x="3345" y="10691"/>
                  </a:cubicBezTo>
                  <a:cubicBezTo>
                    <a:pt x="4481" y="10928"/>
                    <a:pt x="5812" y="11047"/>
                    <a:pt x="7335" y="11047"/>
                  </a:cubicBezTo>
                  <a:cubicBezTo>
                    <a:pt x="10850" y="11047"/>
                    <a:pt x="15393" y="10416"/>
                    <a:pt x="20958" y="9159"/>
                  </a:cubicBezTo>
                  <a:lnTo>
                    <a:pt x="1928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4043050" y="3372050"/>
              <a:ext cx="501200" cy="322275"/>
            </a:xfrm>
            <a:custGeom>
              <a:avLst/>
              <a:gdLst/>
              <a:ahLst/>
              <a:cxnLst/>
              <a:rect l="l" t="t" r="r" b="b"/>
              <a:pathLst>
                <a:path w="20048" h="12891" extrusionOk="0">
                  <a:moveTo>
                    <a:pt x="16729" y="1088"/>
                  </a:moveTo>
                  <a:cubicBezTo>
                    <a:pt x="17056" y="1088"/>
                    <a:pt x="17120" y="1244"/>
                    <a:pt x="17145" y="1362"/>
                  </a:cubicBezTo>
                  <a:cubicBezTo>
                    <a:pt x="17172" y="1506"/>
                    <a:pt x="17154" y="1677"/>
                    <a:pt x="16802" y="1740"/>
                  </a:cubicBezTo>
                  <a:cubicBezTo>
                    <a:pt x="16759" y="1748"/>
                    <a:pt x="16717" y="1752"/>
                    <a:pt x="16678" y="1752"/>
                  </a:cubicBezTo>
                  <a:cubicBezTo>
                    <a:pt x="16549" y="1752"/>
                    <a:pt x="16448" y="1708"/>
                    <a:pt x="16379" y="1632"/>
                  </a:cubicBezTo>
                  <a:lnTo>
                    <a:pt x="16289" y="1461"/>
                  </a:lnTo>
                  <a:cubicBezTo>
                    <a:pt x="16253" y="1253"/>
                    <a:pt x="16334" y="1145"/>
                    <a:pt x="16550" y="1109"/>
                  </a:cubicBezTo>
                  <a:cubicBezTo>
                    <a:pt x="16577" y="1100"/>
                    <a:pt x="16613" y="1100"/>
                    <a:pt x="16649" y="1091"/>
                  </a:cubicBezTo>
                  <a:cubicBezTo>
                    <a:pt x="16677" y="1089"/>
                    <a:pt x="16704" y="1088"/>
                    <a:pt x="16729" y="1088"/>
                  </a:cubicBezTo>
                  <a:close/>
                  <a:moveTo>
                    <a:pt x="5761" y="3632"/>
                  </a:moveTo>
                  <a:cubicBezTo>
                    <a:pt x="6046" y="3632"/>
                    <a:pt x="6104" y="3792"/>
                    <a:pt x="6130" y="3912"/>
                  </a:cubicBezTo>
                  <a:cubicBezTo>
                    <a:pt x="6148" y="3985"/>
                    <a:pt x="6130" y="4066"/>
                    <a:pt x="6094" y="4147"/>
                  </a:cubicBezTo>
                  <a:cubicBezTo>
                    <a:pt x="6049" y="4237"/>
                    <a:pt x="5968" y="4300"/>
                    <a:pt x="5850" y="4318"/>
                  </a:cubicBezTo>
                  <a:cubicBezTo>
                    <a:pt x="5811" y="4325"/>
                    <a:pt x="5775" y="4329"/>
                    <a:pt x="5742" y="4329"/>
                  </a:cubicBezTo>
                  <a:cubicBezTo>
                    <a:pt x="5558" y="4329"/>
                    <a:pt x="5456" y="4224"/>
                    <a:pt x="5418" y="4003"/>
                  </a:cubicBezTo>
                  <a:cubicBezTo>
                    <a:pt x="5364" y="3723"/>
                    <a:pt x="5490" y="3660"/>
                    <a:pt x="5607" y="3642"/>
                  </a:cubicBezTo>
                  <a:cubicBezTo>
                    <a:pt x="5634" y="3633"/>
                    <a:pt x="5670" y="3633"/>
                    <a:pt x="5715" y="3633"/>
                  </a:cubicBezTo>
                  <a:cubicBezTo>
                    <a:pt x="5731" y="3632"/>
                    <a:pt x="5747" y="3632"/>
                    <a:pt x="5761" y="3632"/>
                  </a:cubicBezTo>
                  <a:close/>
                  <a:moveTo>
                    <a:pt x="4640" y="4196"/>
                  </a:moveTo>
                  <a:cubicBezTo>
                    <a:pt x="4834" y="4196"/>
                    <a:pt x="4880" y="4293"/>
                    <a:pt x="4895" y="4390"/>
                  </a:cubicBezTo>
                  <a:cubicBezTo>
                    <a:pt x="4922" y="4507"/>
                    <a:pt x="4823" y="4715"/>
                    <a:pt x="4264" y="5066"/>
                  </a:cubicBezTo>
                  <a:cubicBezTo>
                    <a:pt x="3813" y="5355"/>
                    <a:pt x="3372" y="5544"/>
                    <a:pt x="2957" y="5616"/>
                  </a:cubicBezTo>
                  <a:cubicBezTo>
                    <a:pt x="2891" y="5627"/>
                    <a:pt x="2818" y="5637"/>
                    <a:pt x="2750" y="5637"/>
                  </a:cubicBezTo>
                  <a:cubicBezTo>
                    <a:pt x="2652" y="5637"/>
                    <a:pt x="2563" y="5617"/>
                    <a:pt x="2515" y="5553"/>
                  </a:cubicBezTo>
                  <a:cubicBezTo>
                    <a:pt x="2506" y="5544"/>
                    <a:pt x="2479" y="5508"/>
                    <a:pt x="2452" y="5373"/>
                  </a:cubicBezTo>
                  <a:cubicBezTo>
                    <a:pt x="2452" y="5346"/>
                    <a:pt x="2515" y="5174"/>
                    <a:pt x="3651" y="4561"/>
                  </a:cubicBezTo>
                  <a:cubicBezTo>
                    <a:pt x="4003" y="4363"/>
                    <a:pt x="4291" y="4246"/>
                    <a:pt x="4498" y="4210"/>
                  </a:cubicBezTo>
                  <a:cubicBezTo>
                    <a:pt x="4553" y="4201"/>
                    <a:pt x="4600" y="4196"/>
                    <a:pt x="4640" y="4196"/>
                  </a:cubicBezTo>
                  <a:close/>
                  <a:moveTo>
                    <a:pt x="18335" y="0"/>
                  </a:moveTo>
                  <a:lnTo>
                    <a:pt x="18263" y="9"/>
                  </a:lnTo>
                  <a:cubicBezTo>
                    <a:pt x="16802" y="217"/>
                    <a:pt x="15414" y="442"/>
                    <a:pt x="14116" y="676"/>
                  </a:cubicBezTo>
                  <a:cubicBezTo>
                    <a:pt x="8104" y="1776"/>
                    <a:pt x="3732" y="3263"/>
                    <a:pt x="1109" y="5093"/>
                  </a:cubicBezTo>
                  <a:cubicBezTo>
                    <a:pt x="370" y="5634"/>
                    <a:pt x="0" y="6409"/>
                    <a:pt x="18" y="7383"/>
                  </a:cubicBezTo>
                  <a:cubicBezTo>
                    <a:pt x="91" y="9086"/>
                    <a:pt x="262" y="10772"/>
                    <a:pt x="532" y="12413"/>
                  </a:cubicBezTo>
                  <a:cubicBezTo>
                    <a:pt x="559" y="12548"/>
                    <a:pt x="586" y="12674"/>
                    <a:pt x="604" y="12809"/>
                  </a:cubicBezTo>
                  <a:lnTo>
                    <a:pt x="613" y="12890"/>
                  </a:lnTo>
                  <a:lnTo>
                    <a:pt x="20047" y="9330"/>
                  </a:lnTo>
                  <a:lnTo>
                    <a:pt x="18335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4101875" y="3397400"/>
              <a:ext cx="372750" cy="117625"/>
            </a:xfrm>
            <a:custGeom>
              <a:avLst/>
              <a:gdLst/>
              <a:ahLst/>
              <a:cxnLst/>
              <a:rect l="l" t="t" r="r" b="b"/>
              <a:pathLst>
                <a:path w="14910" h="4705" extrusionOk="0">
                  <a:moveTo>
                    <a:pt x="14392" y="1"/>
                  </a:moveTo>
                  <a:cubicBezTo>
                    <a:pt x="14361" y="1"/>
                    <a:pt x="14329" y="2"/>
                    <a:pt x="14296" y="5"/>
                  </a:cubicBezTo>
                  <a:cubicBezTo>
                    <a:pt x="13954" y="23"/>
                    <a:pt x="13809" y="176"/>
                    <a:pt x="13863" y="456"/>
                  </a:cubicBezTo>
                  <a:lnTo>
                    <a:pt x="13963" y="654"/>
                  </a:lnTo>
                  <a:cubicBezTo>
                    <a:pt x="14053" y="758"/>
                    <a:pt x="14169" y="814"/>
                    <a:pt x="14316" y="814"/>
                  </a:cubicBezTo>
                  <a:cubicBezTo>
                    <a:pt x="14361" y="814"/>
                    <a:pt x="14408" y="809"/>
                    <a:pt x="14458" y="798"/>
                  </a:cubicBezTo>
                  <a:cubicBezTo>
                    <a:pt x="14774" y="744"/>
                    <a:pt x="14909" y="582"/>
                    <a:pt x="14864" y="329"/>
                  </a:cubicBezTo>
                  <a:cubicBezTo>
                    <a:pt x="14823" y="110"/>
                    <a:pt x="14666" y="1"/>
                    <a:pt x="14392" y="1"/>
                  </a:cubicBezTo>
                  <a:close/>
                  <a:moveTo>
                    <a:pt x="3386" y="2537"/>
                  </a:moveTo>
                  <a:cubicBezTo>
                    <a:pt x="3375" y="2537"/>
                    <a:pt x="3364" y="2538"/>
                    <a:pt x="3353" y="2538"/>
                  </a:cubicBezTo>
                  <a:cubicBezTo>
                    <a:pt x="3056" y="2538"/>
                    <a:pt x="2930" y="2700"/>
                    <a:pt x="2993" y="2998"/>
                  </a:cubicBezTo>
                  <a:cubicBezTo>
                    <a:pt x="3039" y="3258"/>
                    <a:pt x="3169" y="3388"/>
                    <a:pt x="3390" y="3388"/>
                  </a:cubicBezTo>
                  <a:cubicBezTo>
                    <a:pt x="3429" y="3388"/>
                    <a:pt x="3471" y="3384"/>
                    <a:pt x="3516" y="3376"/>
                  </a:cubicBezTo>
                  <a:cubicBezTo>
                    <a:pt x="3651" y="3349"/>
                    <a:pt x="3750" y="3286"/>
                    <a:pt x="3804" y="3169"/>
                  </a:cubicBezTo>
                  <a:cubicBezTo>
                    <a:pt x="3858" y="3070"/>
                    <a:pt x="3867" y="2971"/>
                    <a:pt x="3858" y="2880"/>
                  </a:cubicBezTo>
                  <a:cubicBezTo>
                    <a:pt x="3815" y="2646"/>
                    <a:pt x="3655" y="2537"/>
                    <a:pt x="3386" y="2537"/>
                  </a:cubicBezTo>
                  <a:close/>
                  <a:moveTo>
                    <a:pt x="2290" y="3104"/>
                  </a:moveTo>
                  <a:cubicBezTo>
                    <a:pt x="2061" y="3104"/>
                    <a:pt x="1719" y="3229"/>
                    <a:pt x="1262" y="3475"/>
                  </a:cubicBezTo>
                  <a:cubicBezTo>
                    <a:pt x="415" y="3935"/>
                    <a:pt x="0" y="4232"/>
                    <a:pt x="27" y="4377"/>
                  </a:cubicBezTo>
                  <a:cubicBezTo>
                    <a:pt x="45" y="4485"/>
                    <a:pt x="72" y="4566"/>
                    <a:pt x="108" y="4593"/>
                  </a:cubicBezTo>
                  <a:cubicBezTo>
                    <a:pt x="164" y="4668"/>
                    <a:pt x="264" y="4704"/>
                    <a:pt x="404" y="4704"/>
                  </a:cubicBezTo>
                  <a:cubicBezTo>
                    <a:pt x="466" y="4704"/>
                    <a:pt x="536" y="4697"/>
                    <a:pt x="613" y="4683"/>
                  </a:cubicBezTo>
                  <a:cubicBezTo>
                    <a:pt x="1046" y="4602"/>
                    <a:pt x="1487" y="4413"/>
                    <a:pt x="1947" y="4115"/>
                  </a:cubicBezTo>
                  <a:cubicBezTo>
                    <a:pt x="2434" y="3818"/>
                    <a:pt x="2659" y="3565"/>
                    <a:pt x="2623" y="3367"/>
                  </a:cubicBezTo>
                  <a:cubicBezTo>
                    <a:pt x="2590" y="3191"/>
                    <a:pt x="2479" y="3104"/>
                    <a:pt x="2290" y="3104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038775" y="3369325"/>
              <a:ext cx="550325" cy="519150"/>
            </a:xfrm>
            <a:custGeom>
              <a:avLst/>
              <a:gdLst/>
              <a:ahLst/>
              <a:cxnLst/>
              <a:rect l="l" t="t" r="r" b="b"/>
              <a:pathLst>
                <a:path w="22013" h="20766" extrusionOk="0">
                  <a:moveTo>
                    <a:pt x="18293" y="414"/>
                  </a:moveTo>
                  <a:cubicBezTo>
                    <a:pt x="18449" y="1112"/>
                    <a:pt x="18591" y="1809"/>
                    <a:pt x="18740" y="2507"/>
                  </a:cubicBezTo>
                  <a:lnTo>
                    <a:pt x="19200" y="4797"/>
                  </a:lnTo>
                  <a:cubicBezTo>
                    <a:pt x="19506" y="6320"/>
                    <a:pt x="19795" y="7843"/>
                    <a:pt x="20065" y="9376"/>
                  </a:cubicBezTo>
                  <a:cubicBezTo>
                    <a:pt x="20345" y="10908"/>
                    <a:pt x="20624" y="12431"/>
                    <a:pt x="20876" y="13964"/>
                  </a:cubicBezTo>
                  <a:lnTo>
                    <a:pt x="21255" y="16262"/>
                  </a:lnTo>
                  <a:cubicBezTo>
                    <a:pt x="21362" y="16971"/>
                    <a:pt x="21477" y="17673"/>
                    <a:pt x="21585" y="18374"/>
                  </a:cubicBezTo>
                  <a:lnTo>
                    <a:pt x="21585" y="18374"/>
                  </a:lnTo>
                  <a:cubicBezTo>
                    <a:pt x="20571" y="18546"/>
                    <a:pt x="19557" y="18733"/>
                    <a:pt x="18551" y="18903"/>
                  </a:cubicBezTo>
                  <a:cubicBezTo>
                    <a:pt x="18010" y="18994"/>
                    <a:pt x="17478" y="19093"/>
                    <a:pt x="16937" y="19183"/>
                  </a:cubicBezTo>
                  <a:lnTo>
                    <a:pt x="16135" y="19309"/>
                  </a:lnTo>
                  <a:lnTo>
                    <a:pt x="15333" y="19435"/>
                  </a:lnTo>
                  <a:cubicBezTo>
                    <a:pt x="14801" y="19525"/>
                    <a:pt x="14260" y="19588"/>
                    <a:pt x="13728" y="19670"/>
                  </a:cubicBezTo>
                  <a:lnTo>
                    <a:pt x="12917" y="19769"/>
                  </a:lnTo>
                  <a:cubicBezTo>
                    <a:pt x="12647" y="19796"/>
                    <a:pt x="12385" y="19832"/>
                    <a:pt x="12115" y="19850"/>
                  </a:cubicBezTo>
                  <a:cubicBezTo>
                    <a:pt x="11033" y="19967"/>
                    <a:pt x="9961" y="20030"/>
                    <a:pt x="8879" y="20066"/>
                  </a:cubicBezTo>
                  <a:cubicBezTo>
                    <a:pt x="8626" y="20073"/>
                    <a:pt x="8372" y="20076"/>
                    <a:pt x="8118" y="20076"/>
                  </a:cubicBezTo>
                  <a:cubicBezTo>
                    <a:pt x="7297" y="20076"/>
                    <a:pt x="6473" y="20041"/>
                    <a:pt x="5661" y="19958"/>
                  </a:cubicBezTo>
                  <a:cubicBezTo>
                    <a:pt x="5400" y="19922"/>
                    <a:pt x="5129" y="19895"/>
                    <a:pt x="4868" y="19850"/>
                  </a:cubicBezTo>
                  <a:lnTo>
                    <a:pt x="4480" y="19778"/>
                  </a:lnTo>
                  <a:lnTo>
                    <a:pt x="4282" y="19742"/>
                  </a:lnTo>
                  <a:cubicBezTo>
                    <a:pt x="4219" y="19733"/>
                    <a:pt x="4165" y="19715"/>
                    <a:pt x="4102" y="19706"/>
                  </a:cubicBezTo>
                  <a:cubicBezTo>
                    <a:pt x="3624" y="19579"/>
                    <a:pt x="3209" y="19336"/>
                    <a:pt x="2921" y="18957"/>
                  </a:cubicBezTo>
                  <a:cubicBezTo>
                    <a:pt x="2776" y="18777"/>
                    <a:pt x="2668" y="18561"/>
                    <a:pt x="2578" y="18326"/>
                  </a:cubicBezTo>
                  <a:cubicBezTo>
                    <a:pt x="2542" y="18218"/>
                    <a:pt x="2497" y="18083"/>
                    <a:pt x="2452" y="17957"/>
                  </a:cubicBezTo>
                  <a:lnTo>
                    <a:pt x="2326" y="17569"/>
                  </a:lnTo>
                  <a:cubicBezTo>
                    <a:pt x="2164" y="17056"/>
                    <a:pt x="2010" y="16533"/>
                    <a:pt x="1866" y="16019"/>
                  </a:cubicBezTo>
                  <a:cubicBezTo>
                    <a:pt x="1578" y="14973"/>
                    <a:pt x="1343" y="13919"/>
                    <a:pt x="1145" y="12855"/>
                  </a:cubicBezTo>
                  <a:cubicBezTo>
                    <a:pt x="947" y="11800"/>
                    <a:pt x="802" y="10728"/>
                    <a:pt x="694" y="9664"/>
                  </a:cubicBezTo>
                  <a:cubicBezTo>
                    <a:pt x="649" y="9123"/>
                    <a:pt x="604" y="8591"/>
                    <a:pt x="568" y="8051"/>
                  </a:cubicBezTo>
                  <a:lnTo>
                    <a:pt x="550" y="7645"/>
                  </a:lnTo>
                  <a:cubicBezTo>
                    <a:pt x="541" y="7510"/>
                    <a:pt x="541" y="7393"/>
                    <a:pt x="550" y="7266"/>
                  </a:cubicBezTo>
                  <a:cubicBezTo>
                    <a:pt x="559" y="7023"/>
                    <a:pt x="595" y="6771"/>
                    <a:pt x="676" y="6545"/>
                  </a:cubicBezTo>
                  <a:cubicBezTo>
                    <a:pt x="829" y="6086"/>
                    <a:pt x="1145" y="5698"/>
                    <a:pt x="1569" y="5419"/>
                  </a:cubicBezTo>
                  <a:cubicBezTo>
                    <a:pt x="2001" y="5121"/>
                    <a:pt x="2461" y="4851"/>
                    <a:pt x="2930" y="4598"/>
                  </a:cubicBezTo>
                  <a:cubicBezTo>
                    <a:pt x="3867" y="4094"/>
                    <a:pt x="4859" y="3661"/>
                    <a:pt x="5868" y="3291"/>
                  </a:cubicBezTo>
                  <a:cubicBezTo>
                    <a:pt x="7878" y="2543"/>
                    <a:pt x="9970" y="1984"/>
                    <a:pt x="12079" y="1525"/>
                  </a:cubicBezTo>
                  <a:cubicBezTo>
                    <a:pt x="14139" y="1077"/>
                    <a:pt x="16208" y="716"/>
                    <a:pt x="18293" y="414"/>
                  </a:cubicBezTo>
                  <a:close/>
                  <a:moveTo>
                    <a:pt x="18441" y="0"/>
                  </a:moveTo>
                  <a:cubicBezTo>
                    <a:pt x="18436" y="0"/>
                    <a:pt x="18430" y="1"/>
                    <a:pt x="18425" y="1"/>
                  </a:cubicBezTo>
                  <a:lnTo>
                    <a:pt x="18416" y="1"/>
                  </a:lnTo>
                  <a:cubicBezTo>
                    <a:pt x="16261" y="299"/>
                    <a:pt x="14116" y="650"/>
                    <a:pt x="11989" y="1101"/>
                  </a:cubicBezTo>
                  <a:cubicBezTo>
                    <a:pt x="9861" y="1543"/>
                    <a:pt x="7752" y="2092"/>
                    <a:pt x="5697" y="2832"/>
                  </a:cubicBezTo>
                  <a:cubicBezTo>
                    <a:pt x="4669" y="3201"/>
                    <a:pt x="3660" y="3634"/>
                    <a:pt x="2686" y="4148"/>
                  </a:cubicBezTo>
                  <a:cubicBezTo>
                    <a:pt x="2200" y="4400"/>
                    <a:pt x="1731" y="4679"/>
                    <a:pt x="1262" y="4995"/>
                  </a:cubicBezTo>
                  <a:cubicBezTo>
                    <a:pt x="784" y="5301"/>
                    <a:pt x="361" y="5797"/>
                    <a:pt x="171" y="6374"/>
                  </a:cubicBezTo>
                  <a:cubicBezTo>
                    <a:pt x="72" y="6653"/>
                    <a:pt x="18" y="6951"/>
                    <a:pt x="9" y="7239"/>
                  </a:cubicBezTo>
                  <a:cubicBezTo>
                    <a:pt x="0" y="7393"/>
                    <a:pt x="0" y="7537"/>
                    <a:pt x="9" y="7672"/>
                  </a:cubicBezTo>
                  <a:lnTo>
                    <a:pt x="27" y="8078"/>
                  </a:lnTo>
                  <a:cubicBezTo>
                    <a:pt x="54" y="8628"/>
                    <a:pt x="90" y="9168"/>
                    <a:pt x="135" y="9709"/>
                  </a:cubicBezTo>
                  <a:cubicBezTo>
                    <a:pt x="244" y="10800"/>
                    <a:pt x="379" y="11882"/>
                    <a:pt x="568" y="12963"/>
                  </a:cubicBezTo>
                  <a:cubicBezTo>
                    <a:pt x="757" y="14036"/>
                    <a:pt x="992" y="15118"/>
                    <a:pt x="1271" y="16172"/>
                  </a:cubicBezTo>
                  <a:cubicBezTo>
                    <a:pt x="1406" y="16704"/>
                    <a:pt x="1560" y="17236"/>
                    <a:pt x="1722" y="17759"/>
                  </a:cubicBezTo>
                  <a:lnTo>
                    <a:pt x="1848" y="18155"/>
                  </a:lnTo>
                  <a:cubicBezTo>
                    <a:pt x="1893" y="18281"/>
                    <a:pt x="1929" y="18408"/>
                    <a:pt x="1983" y="18552"/>
                  </a:cubicBezTo>
                  <a:cubicBezTo>
                    <a:pt x="2082" y="18831"/>
                    <a:pt x="2218" y="19111"/>
                    <a:pt x="2407" y="19354"/>
                  </a:cubicBezTo>
                  <a:cubicBezTo>
                    <a:pt x="2776" y="19859"/>
                    <a:pt x="3353" y="20192"/>
                    <a:pt x="3930" y="20346"/>
                  </a:cubicBezTo>
                  <a:cubicBezTo>
                    <a:pt x="4002" y="20364"/>
                    <a:pt x="4074" y="20382"/>
                    <a:pt x="4147" y="20400"/>
                  </a:cubicBezTo>
                  <a:lnTo>
                    <a:pt x="4354" y="20436"/>
                  </a:lnTo>
                  <a:lnTo>
                    <a:pt x="4760" y="20508"/>
                  </a:lnTo>
                  <a:cubicBezTo>
                    <a:pt x="5039" y="20562"/>
                    <a:pt x="5309" y="20589"/>
                    <a:pt x="5589" y="20625"/>
                  </a:cubicBezTo>
                  <a:cubicBezTo>
                    <a:pt x="6490" y="20728"/>
                    <a:pt x="7397" y="20765"/>
                    <a:pt x="8301" y="20765"/>
                  </a:cubicBezTo>
                  <a:cubicBezTo>
                    <a:pt x="8500" y="20765"/>
                    <a:pt x="8698" y="20763"/>
                    <a:pt x="8897" y="20760"/>
                  </a:cubicBezTo>
                  <a:cubicBezTo>
                    <a:pt x="9997" y="20742"/>
                    <a:pt x="11096" y="20670"/>
                    <a:pt x="12187" y="20544"/>
                  </a:cubicBezTo>
                  <a:cubicBezTo>
                    <a:pt x="12457" y="20526"/>
                    <a:pt x="12728" y="20490"/>
                    <a:pt x="12998" y="20454"/>
                  </a:cubicBezTo>
                  <a:lnTo>
                    <a:pt x="13819" y="20355"/>
                  </a:lnTo>
                  <a:cubicBezTo>
                    <a:pt x="14359" y="20273"/>
                    <a:pt x="14900" y="20210"/>
                    <a:pt x="15441" y="20120"/>
                  </a:cubicBezTo>
                  <a:cubicBezTo>
                    <a:pt x="16523" y="19949"/>
                    <a:pt x="17595" y="19742"/>
                    <a:pt x="18668" y="19516"/>
                  </a:cubicBezTo>
                  <a:cubicBezTo>
                    <a:pt x="19200" y="19399"/>
                    <a:pt x="19732" y="19264"/>
                    <a:pt x="20263" y="19147"/>
                  </a:cubicBezTo>
                  <a:cubicBezTo>
                    <a:pt x="20795" y="19012"/>
                    <a:pt x="21318" y="18876"/>
                    <a:pt x="21850" y="18723"/>
                  </a:cubicBezTo>
                  <a:lnTo>
                    <a:pt x="21859" y="18723"/>
                  </a:lnTo>
                  <a:cubicBezTo>
                    <a:pt x="21958" y="18696"/>
                    <a:pt x="22012" y="18597"/>
                    <a:pt x="21994" y="18498"/>
                  </a:cubicBezTo>
                  <a:cubicBezTo>
                    <a:pt x="21823" y="17741"/>
                    <a:pt x="21670" y="16983"/>
                    <a:pt x="21507" y="16217"/>
                  </a:cubicBezTo>
                  <a:lnTo>
                    <a:pt x="21057" y="13937"/>
                  </a:lnTo>
                  <a:cubicBezTo>
                    <a:pt x="20750" y="12413"/>
                    <a:pt x="20462" y="10881"/>
                    <a:pt x="20173" y="9358"/>
                  </a:cubicBezTo>
                  <a:cubicBezTo>
                    <a:pt x="19894" y="7825"/>
                    <a:pt x="19623" y="6302"/>
                    <a:pt x="19362" y="4770"/>
                  </a:cubicBezTo>
                  <a:lnTo>
                    <a:pt x="18983" y="2471"/>
                  </a:lnTo>
                  <a:cubicBezTo>
                    <a:pt x="18866" y="1696"/>
                    <a:pt x="18740" y="930"/>
                    <a:pt x="18632" y="163"/>
                  </a:cubicBezTo>
                  <a:cubicBezTo>
                    <a:pt x="18623" y="70"/>
                    <a:pt x="18535" y="0"/>
                    <a:pt x="18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4780825" y="3534300"/>
              <a:ext cx="393725" cy="234375"/>
            </a:xfrm>
            <a:custGeom>
              <a:avLst/>
              <a:gdLst/>
              <a:ahLst/>
              <a:cxnLst/>
              <a:rect l="l" t="t" r="r" b="b"/>
              <a:pathLst>
                <a:path w="15749" h="9375" extrusionOk="0">
                  <a:moveTo>
                    <a:pt x="9397" y="3441"/>
                  </a:moveTo>
                  <a:cubicBezTo>
                    <a:pt x="9426" y="3441"/>
                    <a:pt x="9456" y="3446"/>
                    <a:pt x="9484" y="3453"/>
                  </a:cubicBezTo>
                  <a:cubicBezTo>
                    <a:pt x="9511" y="3453"/>
                    <a:pt x="9538" y="3462"/>
                    <a:pt x="9565" y="3471"/>
                  </a:cubicBezTo>
                  <a:cubicBezTo>
                    <a:pt x="9781" y="3561"/>
                    <a:pt x="9862" y="3705"/>
                    <a:pt x="9808" y="3930"/>
                  </a:cubicBezTo>
                  <a:cubicBezTo>
                    <a:pt x="9765" y="4109"/>
                    <a:pt x="9683" y="4191"/>
                    <a:pt x="9539" y="4191"/>
                  </a:cubicBezTo>
                  <a:cubicBezTo>
                    <a:pt x="9501" y="4191"/>
                    <a:pt x="9459" y="4185"/>
                    <a:pt x="9412" y="4174"/>
                  </a:cubicBezTo>
                  <a:cubicBezTo>
                    <a:pt x="9267" y="4147"/>
                    <a:pt x="9186" y="4066"/>
                    <a:pt x="9168" y="3939"/>
                  </a:cubicBezTo>
                  <a:cubicBezTo>
                    <a:pt x="9159" y="3795"/>
                    <a:pt x="9159" y="3714"/>
                    <a:pt x="9159" y="3705"/>
                  </a:cubicBezTo>
                  <a:cubicBezTo>
                    <a:pt x="9207" y="3492"/>
                    <a:pt x="9303" y="3441"/>
                    <a:pt x="9397" y="3441"/>
                  </a:cubicBezTo>
                  <a:close/>
                  <a:moveTo>
                    <a:pt x="8451" y="3776"/>
                  </a:moveTo>
                  <a:cubicBezTo>
                    <a:pt x="8510" y="3776"/>
                    <a:pt x="8562" y="3781"/>
                    <a:pt x="8609" y="3786"/>
                  </a:cubicBezTo>
                  <a:cubicBezTo>
                    <a:pt x="8717" y="3813"/>
                    <a:pt x="8844" y="3885"/>
                    <a:pt x="8781" y="4147"/>
                  </a:cubicBezTo>
                  <a:cubicBezTo>
                    <a:pt x="8763" y="4183"/>
                    <a:pt x="8582" y="4336"/>
                    <a:pt x="7095" y="4733"/>
                  </a:cubicBezTo>
                  <a:cubicBezTo>
                    <a:pt x="6230" y="4952"/>
                    <a:pt x="5579" y="5062"/>
                    <a:pt x="5151" y="5062"/>
                  </a:cubicBezTo>
                  <a:cubicBezTo>
                    <a:pt x="5017" y="5062"/>
                    <a:pt x="4905" y="5052"/>
                    <a:pt x="4814" y="5030"/>
                  </a:cubicBezTo>
                  <a:cubicBezTo>
                    <a:pt x="4445" y="4949"/>
                    <a:pt x="4436" y="4769"/>
                    <a:pt x="4472" y="4616"/>
                  </a:cubicBezTo>
                  <a:cubicBezTo>
                    <a:pt x="4517" y="4435"/>
                    <a:pt x="4697" y="4336"/>
                    <a:pt x="5031" y="4300"/>
                  </a:cubicBezTo>
                  <a:cubicBezTo>
                    <a:pt x="5851" y="4237"/>
                    <a:pt x="6500" y="4156"/>
                    <a:pt x="6942" y="4066"/>
                  </a:cubicBezTo>
                  <a:cubicBezTo>
                    <a:pt x="7257" y="4003"/>
                    <a:pt x="7726" y="3903"/>
                    <a:pt x="8312" y="3786"/>
                  </a:cubicBezTo>
                  <a:cubicBezTo>
                    <a:pt x="8361" y="3779"/>
                    <a:pt x="8408" y="3776"/>
                    <a:pt x="8451" y="3776"/>
                  </a:cubicBezTo>
                  <a:close/>
                  <a:moveTo>
                    <a:pt x="587" y="3687"/>
                  </a:moveTo>
                  <a:lnTo>
                    <a:pt x="1" y="6238"/>
                  </a:lnTo>
                  <a:lnTo>
                    <a:pt x="1416" y="6563"/>
                  </a:lnTo>
                  <a:lnTo>
                    <a:pt x="2002" y="4012"/>
                  </a:lnTo>
                  <a:lnTo>
                    <a:pt x="587" y="3687"/>
                  </a:lnTo>
                  <a:close/>
                  <a:moveTo>
                    <a:pt x="13116" y="1235"/>
                  </a:moveTo>
                  <a:lnTo>
                    <a:pt x="12972" y="1289"/>
                  </a:lnTo>
                  <a:cubicBezTo>
                    <a:pt x="12008" y="1668"/>
                    <a:pt x="10556" y="2110"/>
                    <a:pt x="8654" y="2623"/>
                  </a:cubicBezTo>
                  <a:cubicBezTo>
                    <a:pt x="5806" y="3399"/>
                    <a:pt x="3922" y="3795"/>
                    <a:pt x="3075" y="3795"/>
                  </a:cubicBezTo>
                  <a:lnTo>
                    <a:pt x="3012" y="3795"/>
                  </a:lnTo>
                  <a:lnTo>
                    <a:pt x="2327" y="6770"/>
                  </a:lnTo>
                  <a:lnTo>
                    <a:pt x="11368" y="8843"/>
                  </a:lnTo>
                  <a:lnTo>
                    <a:pt x="13116" y="1235"/>
                  </a:lnTo>
                  <a:close/>
                  <a:moveTo>
                    <a:pt x="14288" y="0"/>
                  </a:moveTo>
                  <a:lnTo>
                    <a:pt x="12215" y="9041"/>
                  </a:lnTo>
                  <a:lnTo>
                    <a:pt x="13675" y="9375"/>
                  </a:lnTo>
                  <a:lnTo>
                    <a:pt x="15748" y="3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4772275" y="3553675"/>
              <a:ext cx="363275" cy="417375"/>
            </a:xfrm>
            <a:custGeom>
              <a:avLst/>
              <a:gdLst/>
              <a:ahLst/>
              <a:cxnLst/>
              <a:rect l="l" t="t" r="r" b="b"/>
              <a:pathLst>
                <a:path w="14531" h="16695" extrusionOk="0">
                  <a:moveTo>
                    <a:pt x="14531" y="1"/>
                  </a:moveTo>
                  <a:cubicBezTo>
                    <a:pt x="14279" y="172"/>
                    <a:pt x="13891" y="370"/>
                    <a:pt x="13350" y="587"/>
                  </a:cubicBezTo>
                  <a:lnTo>
                    <a:pt x="11646" y="7978"/>
                  </a:lnTo>
                  <a:lnTo>
                    <a:pt x="2759" y="5941"/>
                  </a:lnTo>
                  <a:lnTo>
                    <a:pt x="3318" y="3534"/>
                  </a:lnTo>
                  <a:lnTo>
                    <a:pt x="2254" y="3291"/>
                  </a:lnTo>
                  <a:lnTo>
                    <a:pt x="1704" y="5697"/>
                  </a:lnTo>
                  <a:lnTo>
                    <a:pt x="433" y="5400"/>
                  </a:lnTo>
                  <a:lnTo>
                    <a:pt x="109" y="6842"/>
                  </a:lnTo>
                  <a:lnTo>
                    <a:pt x="0" y="7311"/>
                  </a:lnTo>
                  <a:lnTo>
                    <a:pt x="2326" y="7852"/>
                  </a:lnTo>
                  <a:lnTo>
                    <a:pt x="2236" y="8248"/>
                  </a:lnTo>
                  <a:cubicBezTo>
                    <a:pt x="2984" y="8501"/>
                    <a:pt x="4507" y="9645"/>
                    <a:pt x="6797" y="11683"/>
                  </a:cubicBezTo>
                  <a:cubicBezTo>
                    <a:pt x="9014" y="13648"/>
                    <a:pt x="10384" y="15027"/>
                    <a:pt x="10907" y="15811"/>
                  </a:cubicBezTo>
                  <a:lnTo>
                    <a:pt x="10772" y="16397"/>
                  </a:lnTo>
                  <a:lnTo>
                    <a:pt x="12079" y="16694"/>
                  </a:lnTo>
                  <a:lnTo>
                    <a:pt x="13954" y="8510"/>
                  </a:lnTo>
                  <a:lnTo>
                    <a:pt x="12656" y="8203"/>
                  </a:lnTo>
                  <a:lnTo>
                    <a:pt x="1453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4702650" y="3626025"/>
              <a:ext cx="70775" cy="58375"/>
            </a:xfrm>
            <a:custGeom>
              <a:avLst/>
              <a:gdLst/>
              <a:ahLst/>
              <a:cxnLst/>
              <a:rect l="l" t="t" r="r" b="b"/>
              <a:pathLst>
                <a:path w="2831" h="2335" extrusionOk="0">
                  <a:moveTo>
                    <a:pt x="0" y="0"/>
                  </a:moveTo>
                  <a:lnTo>
                    <a:pt x="198" y="1118"/>
                  </a:lnTo>
                  <a:lnTo>
                    <a:pt x="325" y="1848"/>
                  </a:lnTo>
                  <a:lnTo>
                    <a:pt x="2443" y="2335"/>
                  </a:lnTo>
                  <a:lnTo>
                    <a:pt x="2831" y="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4710750" y="3642250"/>
              <a:ext cx="82050" cy="82500"/>
            </a:xfrm>
            <a:custGeom>
              <a:avLst/>
              <a:gdLst/>
              <a:ahLst/>
              <a:cxnLst/>
              <a:rect l="l" t="t" r="r" b="b"/>
              <a:pathLst>
                <a:path w="3282" h="3300" extrusionOk="0">
                  <a:moveTo>
                    <a:pt x="2507" y="0"/>
                  </a:moveTo>
                  <a:lnTo>
                    <a:pt x="2119" y="1686"/>
                  </a:lnTo>
                  <a:lnTo>
                    <a:pt x="1" y="1199"/>
                  </a:lnTo>
                  <a:lnTo>
                    <a:pt x="298" y="2776"/>
                  </a:lnTo>
                  <a:lnTo>
                    <a:pt x="2570" y="3299"/>
                  </a:lnTo>
                  <a:lnTo>
                    <a:pt x="2894" y="1857"/>
                  </a:lnTo>
                  <a:lnTo>
                    <a:pt x="3282" y="180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889225" y="3618300"/>
              <a:ext cx="140200" cy="44575"/>
            </a:xfrm>
            <a:custGeom>
              <a:avLst/>
              <a:gdLst/>
              <a:ahLst/>
              <a:cxnLst/>
              <a:rect l="l" t="t" r="r" b="b"/>
              <a:pathLst>
                <a:path w="5608" h="1783" extrusionOk="0">
                  <a:moveTo>
                    <a:pt x="5066" y="0"/>
                  </a:moveTo>
                  <a:cubicBezTo>
                    <a:pt x="4904" y="0"/>
                    <a:pt x="4798" y="107"/>
                    <a:pt x="4751" y="327"/>
                  </a:cubicBezTo>
                  <a:cubicBezTo>
                    <a:pt x="4751" y="336"/>
                    <a:pt x="4751" y="426"/>
                    <a:pt x="4751" y="579"/>
                  </a:cubicBezTo>
                  <a:cubicBezTo>
                    <a:pt x="4778" y="751"/>
                    <a:pt x="4886" y="850"/>
                    <a:pt x="5057" y="895"/>
                  </a:cubicBezTo>
                  <a:cubicBezTo>
                    <a:pt x="5106" y="907"/>
                    <a:pt x="5152" y="913"/>
                    <a:pt x="5194" y="913"/>
                  </a:cubicBezTo>
                  <a:cubicBezTo>
                    <a:pt x="5379" y="913"/>
                    <a:pt x="5500" y="801"/>
                    <a:pt x="5544" y="588"/>
                  </a:cubicBezTo>
                  <a:cubicBezTo>
                    <a:pt x="5607" y="318"/>
                    <a:pt x="5508" y="138"/>
                    <a:pt x="5256" y="39"/>
                  </a:cubicBezTo>
                  <a:cubicBezTo>
                    <a:pt x="5186" y="13"/>
                    <a:pt x="5123" y="0"/>
                    <a:pt x="5066" y="0"/>
                  </a:cubicBezTo>
                  <a:close/>
                  <a:moveTo>
                    <a:pt x="4110" y="337"/>
                  </a:moveTo>
                  <a:cubicBezTo>
                    <a:pt x="4066" y="337"/>
                    <a:pt x="4018" y="340"/>
                    <a:pt x="3967" y="345"/>
                  </a:cubicBezTo>
                  <a:cubicBezTo>
                    <a:pt x="3372" y="471"/>
                    <a:pt x="2912" y="561"/>
                    <a:pt x="2588" y="625"/>
                  </a:cubicBezTo>
                  <a:cubicBezTo>
                    <a:pt x="2146" y="724"/>
                    <a:pt x="1506" y="805"/>
                    <a:pt x="686" y="868"/>
                  </a:cubicBezTo>
                  <a:cubicBezTo>
                    <a:pt x="316" y="904"/>
                    <a:pt x="109" y="1021"/>
                    <a:pt x="64" y="1237"/>
                  </a:cubicBezTo>
                  <a:cubicBezTo>
                    <a:pt x="1" y="1508"/>
                    <a:pt x="136" y="1670"/>
                    <a:pt x="460" y="1751"/>
                  </a:cubicBezTo>
                  <a:cubicBezTo>
                    <a:pt x="551" y="1772"/>
                    <a:pt x="662" y="1782"/>
                    <a:pt x="792" y="1782"/>
                  </a:cubicBezTo>
                  <a:cubicBezTo>
                    <a:pt x="1230" y="1782"/>
                    <a:pt x="1890" y="1667"/>
                    <a:pt x="2786" y="1445"/>
                  </a:cubicBezTo>
                  <a:cubicBezTo>
                    <a:pt x="3913" y="1147"/>
                    <a:pt x="4490" y="931"/>
                    <a:pt x="4517" y="805"/>
                  </a:cubicBezTo>
                  <a:cubicBezTo>
                    <a:pt x="4589" y="493"/>
                    <a:pt x="4455" y="337"/>
                    <a:pt x="4110" y="337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5118850" y="3528450"/>
              <a:ext cx="709650" cy="395050"/>
            </a:xfrm>
            <a:custGeom>
              <a:avLst/>
              <a:gdLst/>
              <a:ahLst/>
              <a:cxnLst/>
              <a:rect l="l" t="t" r="r" b="b"/>
              <a:pathLst>
                <a:path w="28386" h="15802" extrusionOk="0">
                  <a:moveTo>
                    <a:pt x="4413" y="2577"/>
                  </a:moveTo>
                  <a:cubicBezTo>
                    <a:pt x="4514" y="2577"/>
                    <a:pt x="4667" y="2596"/>
                    <a:pt x="4895" y="2650"/>
                  </a:cubicBezTo>
                  <a:cubicBezTo>
                    <a:pt x="4986" y="2668"/>
                    <a:pt x="5085" y="2695"/>
                    <a:pt x="5193" y="2722"/>
                  </a:cubicBezTo>
                  <a:cubicBezTo>
                    <a:pt x="5833" y="2912"/>
                    <a:pt x="7771" y="3497"/>
                    <a:pt x="10944" y="4462"/>
                  </a:cubicBezTo>
                  <a:cubicBezTo>
                    <a:pt x="13432" y="5219"/>
                    <a:pt x="15865" y="5922"/>
                    <a:pt x="18164" y="6553"/>
                  </a:cubicBezTo>
                  <a:cubicBezTo>
                    <a:pt x="19137" y="6878"/>
                    <a:pt x="19579" y="7283"/>
                    <a:pt x="19471" y="7752"/>
                  </a:cubicBezTo>
                  <a:cubicBezTo>
                    <a:pt x="19426" y="7923"/>
                    <a:pt x="19327" y="8067"/>
                    <a:pt x="19155" y="8185"/>
                  </a:cubicBezTo>
                  <a:cubicBezTo>
                    <a:pt x="19012" y="8280"/>
                    <a:pt x="18869" y="8324"/>
                    <a:pt x="18725" y="8324"/>
                  </a:cubicBezTo>
                  <a:cubicBezTo>
                    <a:pt x="18679" y="8324"/>
                    <a:pt x="18633" y="8320"/>
                    <a:pt x="18588" y="8311"/>
                  </a:cubicBezTo>
                  <a:cubicBezTo>
                    <a:pt x="13179" y="6652"/>
                    <a:pt x="10241" y="5769"/>
                    <a:pt x="9862" y="5670"/>
                  </a:cubicBezTo>
                  <a:cubicBezTo>
                    <a:pt x="6752" y="4777"/>
                    <a:pt x="4922" y="4219"/>
                    <a:pt x="4436" y="4002"/>
                  </a:cubicBezTo>
                  <a:cubicBezTo>
                    <a:pt x="4030" y="3822"/>
                    <a:pt x="3868" y="3552"/>
                    <a:pt x="3958" y="3173"/>
                  </a:cubicBezTo>
                  <a:cubicBezTo>
                    <a:pt x="4030" y="2848"/>
                    <a:pt x="4138" y="2659"/>
                    <a:pt x="4273" y="2596"/>
                  </a:cubicBezTo>
                  <a:cubicBezTo>
                    <a:pt x="4302" y="2585"/>
                    <a:pt x="4346" y="2577"/>
                    <a:pt x="4413" y="2577"/>
                  </a:cubicBezTo>
                  <a:close/>
                  <a:moveTo>
                    <a:pt x="2200" y="0"/>
                  </a:moveTo>
                  <a:lnTo>
                    <a:pt x="1" y="9573"/>
                  </a:lnTo>
                  <a:lnTo>
                    <a:pt x="27133" y="15801"/>
                  </a:lnTo>
                  <a:lnTo>
                    <a:pt x="27151" y="15729"/>
                  </a:lnTo>
                  <a:cubicBezTo>
                    <a:pt x="27619" y="13755"/>
                    <a:pt x="27971" y="11718"/>
                    <a:pt x="28196" y="9699"/>
                  </a:cubicBezTo>
                  <a:cubicBezTo>
                    <a:pt x="28386" y="8825"/>
                    <a:pt x="27926" y="8248"/>
                    <a:pt x="26853" y="7977"/>
                  </a:cubicBezTo>
                  <a:cubicBezTo>
                    <a:pt x="18768" y="5048"/>
                    <a:pt x="10493" y="2371"/>
                    <a:pt x="2272" y="27"/>
                  </a:cubicBezTo>
                  <a:lnTo>
                    <a:pt x="220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5213500" y="3590975"/>
              <a:ext cx="396875" cy="147475"/>
            </a:xfrm>
            <a:custGeom>
              <a:avLst/>
              <a:gdLst/>
              <a:ahLst/>
              <a:cxnLst/>
              <a:rect l="l" t="t" r="r" b="b"/>
              <a:pathLst>
                <a:path w="15875" h="5899" extrusionOk="0">
                  <a:moveTo>
                    <a:pt x="630" y="1"/>
                  </a:moveTo>
                  <a:cubicBezTo>
                    <a:pt x="562" y="1"/>
                    <a:pt x="505" y="8"/>
                    <a:pt x="460" y="23"/>
                  </a:cubicBezTo>
                  <a:cubicBezTo>
                    <a:pt x="298" y="95"/>
                    <a:pt x="181" y="302"/>
                    <a:pt x="100" y="663"/>
                  </a:cubicBezTo>
                  <a:cubicBezTo>
                    <a:pt x="1" y="1078"/>
                    <a:pt x="172" y="1384"/>
                    <a:pt x="623" y="1573"/>
                  </a:cubicBezTo>
                  <a:cubicBezTo>
                    <a:pt x="1118" y="1799"/>
                    <a:pt x="2921" y="2349"/>
                    <a:pt x="6049" y="3241"/>
                  </a:cubicBezTo>
                  <a:cubicBezTo>
                    <a:pt x="6437" y="3340"/>
                    <a:pt x="9348" y="4223"/>
                    <a:pt x="14784" y="5882"/>
                  </a:cubicBezTo>
                  <a:cubicBezTo>
                    <a:pt x="14838" y="5893"/>
                    <a:pt x="14891" y="5899"/>
                    <a:pt x="14944" y="5899"/>
                  </a:cubicBezTo>
                  <a:cubicBezTo>
                    <a:pt x="15103" y="5899"/>
                    <a:pt x="15257" y="5848"/>
                    <a:pt x="15405" y="5747"/>
                  </a:cubicBezTo>
                  <a:cubicBezTo>
                    <a:pt x="15595" y="5621"/>
                    <a:pt x="15712" y="5458"/>
                    <a:pt x="15757" y="5269"/>
                  </a:cubicBezTo>
                  <a:cubicBezTo>
                    <a:pt x="15874" y="4755"/>
                    <a:pt x="15424" y="4323"/>
                    <a:pt x="14405" y="3980"/>
                  </a:cubicBezTo>
                  <a:cubicBezTo>
                    <a:pt x="12088" y="3349"/>
                    <a:pt x="9682" y="2646"/>
                    <a:pt x="7176" y="1889"/>
                  </a:cubicBezTo>
                  <a:cubicBezTo>
                    <a:pt x="3976" y="915"/>
                    <a:pt x="2065" y="329"/>
                    <a:pt x="1425" y="149"/>
                  </a:cubicBezTo>
                  <a:cubicBezTo>
                    <a:pt x="1073" y="51"/>
                    <a:pt x="810" y="1"/>
                    <a:pt x="6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5070850" y="3766400"/>
              <a:ext cx="724975" cy="311175"/>
            </a:xfrm>
            <a:custGeom>
              <a:avLst/>
              <a:gdLst/>
              <a:ahLst/>
              <a:cxnLst/>
              <a:rect l="l" t="t" r="r" b="b"/>
              <a:pathLst>
                <a:path w="28999" h="12447" extrusionOk="0">
                  <a:moveTo>
                    <a:pt x="2011" y="1"/>
                  </a:moveTo>
                  <a:lnTo>
                    <a:pt x="136" y="8185"/>
                  </a:lnTo>
                  <a:lnTo>
                    <a:pt x="1" y="8753"/>
                  </a:lnTo>
                  <a:cubicBezTo>
                    <a:pt x="8672" y="10592"/>
                    <a:pt x="17172" y="11818"/>
                    <a:pt x="25501" y="12413"/>
                  </a:cubicBezTo>
                  <a:cubicBezTo>
                    <a:pt x="25660" y="12435"/>
                    <a:pt x="25809" y="12446"/>
                    <a:pt x="25949" y="12446"/>
                  </a:cubicBezTo>
                  <a:cubicBezTo>
                    <a:pt x="26720" y="12446"/>
                    <a:pt x="27220" y="12112"/>
                    <a:pt x="27448" y="11448"/>
                  </a:cubicBezTo>
                  <a:cubicBezTo>
                    <a:pt x="28061" y="9718"/>
                    <a:pt x="28575" y="7969"/>
                    <a:pt x="28999" y="6193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4697000" y="3525875"/>
              <a:ext cx="1131500" cy="555150"/>
            </a:xfrm>
            <a:custGeom>
              <a:avLst/>
              <a:gdLst/>
              <a:ahLst/>
              <a:cxnLst/>
              <a:rect l="l" t="t" r="r" b="b"/>
              <a:pathLst>
                <a:path w="45260" h="22206" extrusionOk="0">
                  <a:moveTo>
                    <a:pt x="19277" y="430"/>
                  </a:moveTo>
                  <a:cubicBezTo>
                    <a:pt x="20268" y="625"/>
                    <a:pt x="21223" y="951"/>
                    <a:pt x="22193" y="1230"/>
                  </a:cubicBezTo>
                  <a:cubicBezTo>
                    <a:pt x="23221" y="1545"/>
                    <a:pt x="24248" y="1852"/>
                    <a:pt x="25276" y="2185"/>
                  </a:cubicBezTo>
                  <a:cubicBezTo>
                    <a:pt x="27331" y="2834"/>
                    <a:pt x="29377" y="3501"/>
                    <a:pt x="31414" y="4177"/>
                  </a:cubicBezTo>
                  <a:cubicBezTo>
                    <a:pt x="33460" y="4844"/>
                    <a:pt x="35489" y="5565"/>
                    <a:pt x="37544" y="6205"/>
                  </a:cubicBezTo>
                  <a:cubicBezTo>
                    <a:pt x="39599" y="6836"/>
                    <a:pt x="41627" y="7567"/>
                    <a:pt x="43637" y="8315"/>
                  </a:cubicBezTo>
                  <a:lnTo>
                    <a:pt x="43655" y="8324"/>
                  </a:lnTo>
                  <a:cubicBezTo>
                    <a:pt x="44016" y="8423"/>
                    <a:pt x="44367" y="8567"/>
                    <a:pt x="44602" y="8810"/>
                  </a:cubicBezTo>
                  <a:cubicBezTo>
                    <a:pt x="44710" y="8937"/>
                    <a:pt x="44782" y="9081"/>
                    <a:pt x="44818" y="9234"/>
                  </a:cubicBezTo>
                  <a:cubicBezTo>
                    <a:pt x="44845" y="9396"/>
                    <a:pt x="44836" y="9568"/>
                    <a:pt x="44800" y="9739"/>
                  </a:cubicBezTo>
                  <a:cubicBezTo>
                    <a:pt x="44791" y="9748"/>
                    <a:pt x="44791" y="9748"/>
                    <a:pt x="44791" y="9757"/>
                  </a:cubicBezTo>
                  <a:cubicBezTo>
                    <a:pt x="44728" y="10262"/>
                    <a:pt x="44665" y="10766"/>
                    <a:pt x="44593" y="11271"/>
                  </a:cubicBezTo>
                  <a:lnTo>
                    <a:pt x="44358" y="12777"/>
                  </a:lnTo>
                  <a:cubicBezTo>
                    <a:pt x="44268" y="13281"/>
                    <a:pt x="44196" y="13777"/>
                    <a:pt x="44097" y="14282"/>
                  </a:cubicBezTo>
                  <a:cubicBezTo>
                    <a:pt x="44016" y="14778"/>
                    <a:pt x="43908" y="15282"/>
                    <a:pt x="43799" y="15778"/>
                  </a:cubicBezTo>
                  <a:cubicBezTo>
                    <a:pt x="43637" y="16454"/>
                    <a:pt x="43457" y="17130"/>
                    <a:pt x="43259" y="17797"/>
                  </a:cubicBezTo>
                  <a:cubicBezTo>
                    <a:pt x="43051" y="18473"/>
                    <a:pt x="42853" y="19140"/>
                    <a:pt x="42646" y="19807"/>
                  </a:cubicBezTo>
                  <a:cubicBezTo>
                    <a:pt x="42546" y="20141"/>
                    <a:pt x="42438" y="20474"/>
                    <a:pt x="42321" y="20808"/>
                  </a:cubicBezTo>
                  <a:cubicBezTo>
                    <a:pt x="42294" y="20889"/>
                    <a:pt x="42267" y="20970"/>
                    <a:pt x="42240" y="21051"/>
                  </a:cubicBezTo>
                  <a:cubicBezTo>
                    <a:pt x="42213" y="21123"/>
                    <a:pt x="42177" y="21196"/>
                    <a:pt x="42141" y="21268"/>
                  </a:cubicBezTo>
                  <a:cubicBezTo>
                    <a:pt x="42069" y="21412"/>
                    <a:pt x="41970" y="21529"/>
                    <a:pt x="41852" y="21628"/>
                  </a:cubicBezTo>
                  <a:cubicBezTo>
                    <a:pt x="41618" y="21827"/>
                    <a:pt x="41294" y="21917"/>
                    <a:pt x="40969" y="21935"/>
                  </a:cubicBezTo>
                  <a:cubicBezTo>
                    <a:pt x="40798" y="21935"/>
                    <a:pt x="40636" y="21926"/>
                    <a:pt x="40455" y="21908"/>
                  </a:cubicBezTo>
                  <a:lnTo>
                    <a:pt x="39932" y="21872"/>
                  </a:lnTo>
                  <a:cubicBezTo>
                    <a:pt x="38526" y="21799"/>
                    <a:pt x="37138" y="21673"/>
                    <a:pt x="35741" y="21538"/>
                  </a:cubicBezTo>
                  <a:cubicBezTo>
                    <a:pt x="34344" y="21385"/>
                    <a:pt x="32947" y="21241"/>
                    <a:pt x="31559" y="21051"/>
                  </a:cubicBezTo>
                  <a:cubicBezTo>
                    <a:pt x="30864" y="20961"/>
                    <a:pt x="30170" y="20853"/>
                    <a:pt x="29485" y="20754"/>
                  </a:cubicBezTo>
                  <a:cubicBezTo>
                    <a:pt x="28791" y="20646"/>
                    <a:pt x="28097" y="20547"/>
                    <a:pt x="27403" y="20438"/>
                  </a:cubicBezTo>
                  <a:cubicBezTo>
                    <a:pt x="26015" y="20222"/>
                    <a:pt x="24636" y="19988"/>
                    <a:pt x="23257" y="19753"/>
                  </a:cubicBezTo>
                  <a:cubicBezTo>
                    <a:pt x="20562" y="19287"/>
                    <a:pt x="17868" y="18768"/>
                    <a:pt x="15191" y="18224"/>
                  </a:cubicBezTo>
                  <a:lnTo>
                    <a:pt x="15191" y="18224"/>
                  </a:lnTo>
                  <a:lnTo>
                    <a:pt x="15279" y="17851"/>
                  </a:lnTo>
                  <a:cubicBezTo>
                    <a:pt x="15297" y="17743"/>
                    <a:pt x="15234" y="17644"/>
                    <a:pt x="15135" y="17617"/>
                  </a:cubicBezTo>
                  <a:lnTo>
                    <a:pt x="14017" y="17362"/>
                  </a:lnTo>
                  <a:lnTo>
                    <a:pt x="14017" y="17362"/>
                  </a:lnTo>
                  <a:lnTo>
                    <a:pt x="14108" y="16968"/>
                  </a:lnTo>
                  <a:lnTo>
                    <a:pt x="14108" y="16959"/>
                  </a:lnTo>
                  <a:cubicBezTo>
                    <a:pt x="14117" y="16905"/>
                    <a:pt x="14108" y="16860"/>
                    <a:pt x="14081" y="16815"/>
                  </a:cubicBezTo>
                  <a:cubicBezTo>
                    <a:pt x="13774" y="16409"/>
                    <a:pt x="13441" y="16058"/>
                    <a:pt x="13098" y="15706"/>
                  </a:cubicBezTo>
                  <a:cubicBezTo>
                    <a:pt x="12756" y="15364"/>
                    <a:pt x="12413" y="15030"/>
                    <a:pt x="12061" y="14697"/>
                  </a:cubicBezTo>
                  <a:cubicBezTo>
                    <a:pt x="11349" y="14039"/>
                    <a:pt x="10628" y="13399"/>
                    <a:pt x="9907" y="12759"/>
                  </a:cubicBezTo>
                  <a:cubicBezTo>
                    <a:pt x="9177" y="12119"/>
                    <a:pt x="8447" y="11497"/>
                    <a:pt x="7708" y="10866"/>
                  </a:cubicBezTo>
                  <a:cubicBezTo>
                    <a:pt x="7338" y="10559"/>
                    <a:pt x="6969" y="10244"/>
                    <a:pt x="6581" y="9946"/>
                  </a:cubicBezTo>
                  <a:cubicBezTo>
                    <a:pt x="6392" y="9802"/>
                    <a:pt x="6184" y="9658"/>
                    <a:pt x="5977" y="9532"/>
                  </a:cubicBezTo>
                  <a:cubicBezTo>
                    <a:pt x="5818" y="9428"/>
                    <a:pt x="5653" y="9329"/>
                    <a:pt x="5471" y="9244"/>
                  </a:cubicBezTo>
                  <a:lnTo>
                    <a:pt x="5471" y="9244"/>
                  </a:lnTo>
                  <a:cubicBezTo>
                    <a:pt x="5490" y="9164"/>
                    <a:pt x="5510" y="9082"/>
                    <a:pt x="5526" y="9000"/>
                  </a:cubicBezTo>
                  <a:lnTo>
                    <a:pt x="5535" y="8955"/>
                  </a:lnTo>
                  <a:cubicBezTo>
                    <a:pt x="5535" y="8946"/>
                    <a:pt x="5535" y="8937"/>
                    <a:pt x="5535" y="8928"/>
                  </a:cubicBezTo>
                  <a:cubicBezTo>
                    <a:pt x="5535" y="8838"/>
                    <a:pt x="5463" y="8774"/>
                    <a:pt x="5382" y="8774"/>
                  </a:cubicBezTo>
                  <a:cubicBezTo>
                    <a:pt x="5175" y="8774"/>
                    <a:pt x="4976" y="8747"/>
                    <a:pt x="4778" y="8720"/>
                  </a:cubicBezTo>
                  <a:cubicBezTo>
                    <a:pt x="4580" y="8693"/>
                    <a:pt x="4382" y="8657"/>
                    <a:pt x="4192" y="8612"/>
                  </a:cubicBezTo>
                  <a:cubicBezTo>
                    <a:pt x="3994" y="8567"/>
                    <a:pt x="3805" y="8513"/>
                    <a:pt x="3615" y="8450"/>
                  </a:cubicBezTo>
                  <a:cubicBezTo>
                    <a:pt x="3488" y="8413"/>
                    <a:pt x="3360" y="8369"/>
                    <a:pt x="3236" y="8316"/>
                  </a:cubicBezTo>
                  <a:lnTo>
                    <a:pt x="3236" y="8316"/>
                  </a:lnTo>
                  <a:lnTo>
                    <a:pt x="3309" y="7999"/>
                  </a:lnTo>
                  <a:lnTo>
                    <a:pt x="3318" y="7963"/>
                  </a:lnTo>
                  <a:cubicBezTo>
                    <a:pt x="3318" y="7954"/>
                    <a:pt x="3318" y="7945"/>
                    <a:pt x="3318" y="7936"/>
                  </a:cubicBezTo>
                  <a:cubicBezTo>
                    <a:pt x="3318" y="7846"/>
                    <a:pt x="3255" y="7765"/>
                    <a:pt x="3165" y="7765"/>
                  </a:cubicBezTo>
                  <a:cubicBezTo>
                    <a:pt x="2966" y="7756"/>
                    <a:pt x="2768" y="7729"/>
                    <a:pt x="2579" y="7702"/>
                  </a:cubicBezTo>
                  <a:cubicBezTo>
                    <a:pt x="2390" y="7666"/>
                    <a:pt x="2200" y="7630"/>
                    <a:pt x="2011" y="7585"/>
                  </a:cubicBezTo>
                  <a:cubicBezTo>
                    <a:pt x="1680" y="7506"/>
                    <a:pt x="1350" y="7420"/>
                    <a:pt x="1031" y="7298"/>
                  </a:cubicBezTo>
                  <a:lnTo>
                    <a:pt x="1031" y="7298"/>
                  </a:lnTo>
                  <a:cubicBezTo>
                    <a:pt x="992" y="6753"/>
                    <a:pt x="915" y="6209"/>
                    <a:pt x="821" y="5665"/>
                  </a:cubicBezTo>
                  <a:cubicBezTo>
                    <a:pt x="746" y="5190"/>
                    <a:pt x="677" y="4708"/>
                    <a:pt x="519" y="4242"/>
                  </a:cubicBezTo>
                  <a:lnTo>
                    <a:pt x="519" y="4242"/>
                  </a:lnTo>
                  <a:cubicBezTo>
                    <a:pt x="712" y="4272"/>
                    <a:pt x="903" y="4309"/>
                    <a:pt x="1092" y="4349"/>
                  </a:cubicBezTo>
                  <a:cubicBezTo>
                    <a:pt x="1398" y="4403"/>
                    <a:pt x="1695" y="4475"/>
                    <a:pt x="1993" y="4547"/>
                  </a:cubicBezTo>
                  <a:cubicBezTo>
                    <a:pt x="2597" y="4691"/>
                    <a:pt x="3201" y="4844"/>
                    <a:pt x="3787" y="5025"/>
                  </a:cubicBezTo>
                  <a:lnTo>
                    <a:pt x="3805" y="5025"/>
                  </a:lnTo>
                  <a:cubicBezTo>
                    <a:pt x="3820" y="5029"/>
                    <a:pt x="3836" y="5031"/>
                    <a:pt x="3851" y="5031"/>
                  </a:cubicBezTo>
                  <a:cubicBezTo>
                    <a:pt x="3931" y="5031"/>
                    <a:pt x="3998" y="4973"/>
                    <a:pt x="4021" y="4889"/>
                  </a:cubicBezTo>
                  <a:lnTo>
                    <a:pt x="4021" y="4880"/>
                  </a:lnTo>
                  <a:lnTo>
                    <a:pt x="4148" y="4317"/>
                  </a:lnTo>
                  <a:lnTo>
                    <a:pt x="4148" y="4317"/>
                  </a:lnTo>
                  <a:cubicBezTo>
                    <a:pt x="4481" y="4347"/>
                    <a:pt x="4813" y="4416"/>
                    <a:pt x="5139" y="4484"/>
                  </a:cubicBezTo>
                  <a:cubicBezTo>
                    <a:pt x="5526" y="4583"/>
                    <a:pt x="5905" y="4682"/>
                    <a:pt x="6284" y="4835"/>
                  </a:cubicBezTo>
                  <a:cubicBezTo>
                    <a:pt x="6293" y="4844"/>
                    <a:pt x="6302" y="4844"/>
                    <a:pt x="6311" y="4844"/>
                  </a:cubicBezTo>
                  <a:cubicBezTo>
                    <a:pt x="6322" y="4847"/>
                    <a:pt x="6334" y="4848"/>
                    <a:pt x="6345" y="4848"/>
                  </a:cubicBezTo>
                  <a:cubicBezTo>
                    <a:pt x="6421" y="4848"/>
                    <a:pt x="6485" y="4797"/>
                    <a:pt x="6509" y="4718"/>
                  </a:cubicBezTo>
                  <a:lnTo>
                    <a:pt x="6509" y="4691"/>
                  </a:lnTo>
                  <a:lnTo>
                    <a:pt x="6584" y="4392"/>
                  </a:lnTo>
                  <a:lnTo>
                    <a:pt x="6584" y="4392"/>
                  </a:lnTo>
                  <a:cubicBezTo>
                    <a:pt x="7031" y="4355"/>
                    <a:pt x="7460" y="4267"/>
                    <a:pt x="7888" y="4186"/>
                  </a:cubicBezTo>
                  <a:cubicBezTo>
                    <a:pt x="8366" y="4087"/>
                    <a:pt x="8834" y="3970"/>
                    <a:pt x="9303" y="3862"/>
                  </a:cubicBezTo>
                  <a:cubicBezTo>
                    <a:pt x="9781" y="3745"/>
                    <a:pt x="10250" y="3627"/>
                    <a:pt x="10718" y="3501"/>
                  </a:cubicBezTo>
                  <a:lnTo>
                    <a:pt x="12116" y="3132"/>
                  </a:lnTo>
                  <a:cubicBezTo>
                    <a:pt x="13053" y="2888"/>
                    <a:pt x="13981" y="2627"/>
                    <a:pt x="14919" y="2348"/>
                  </a:cubicBezTo>
                  <a:cubicBezTo>
                    <a:pt x="15379" y="2203"/>
                    <a:pt x="15838" y="2050"/>
                    <a:pt x="16298" y="1888"/>
                  </a:cubicBezTo>
                  <a:cubicBezTo>
                    <a:pt x="16758" y="1717"/>
                    <a:pt x="17217" y="1545"/>
                    <a:pt x="17659" y="1275"/>
                  </a:cubicBezTo>
                  <a:cubicBezTo>
                    <a:pt x="17695" y="1248"/>
                    <a:pt x="17722" y="1212"/>
                    <a:pt x="17731" y="1167"/>
                  </a:cubicBezTo>
                  <a:lnTo>
                    <a:pt x="17731" y="1158"/>
                  </a:lnTo>
                  <a:lnTo>
                    <a:pt x="17858" y="621"/>
                  </a:lnTo>
                  <a:lnTo>
                    <a:pt x="17858" y="621"/>
                  </a:lnTo>
                  <a:cubicBezTo>
                    <a:pt x="18019" y="634"/>
                    <a:pt x="18172" y="666"/>
                    <a:pt x="18326" y="698"/>
                  </a:cubicBezTo>
                  <a:cubicBezTo>
                    <a:pt x="18542" y="761"/>
                    <a:pt x="18759" y="824"/>
                    <a:pt x="18966" y="923"/>
                  </a:cubicBezTo>
                  <a:cubicBezTo>
                    <a:pt x="18975" y="923"/>
                    <a:pt x="18984" y="932"/>
                    <a:pt x="19002" y="932"/>
                  </a:cubicBezTo>
                  <a:cubicBezTo>
                    <a:pt x="19013" y="935"/>
                    <a:pt x="19023" y="936"/>
                    <a:pt x="19034" y="936"/>
                  </a:cubicBezTo>
                  <a:cubicBezTo>
                    <a:pt x="19103" y="936"/>
                    <a:pt x="19168" y="886"/>
                    <a:pt x="19191" y="815"/>
                  </a:cubicBezTo>
                  <a:lnTo>
                    <a:pt x="19200" y="779"/>
                  </a:lnTo>
                  <a:lnTo>
                    <a:pt x="19277" y="430"/>
                  </a:lnTo>
                  <a:close/>
                  <a:moveTo>
                    <a:pt x="19118" y="0"/>
                  </a:moveTo>
                  <a:cubicBezTo>
                    <a:pt x="19034" y="0"/>
                    <a:pt x="18964" y="53"/>
                    <a:pt x="18948" y="139"/>
                  </a:cubicBezTo>
                  <a:lnTo>
                    <a:pt x="18939" y="157"/>
                  </a:lnTo>
                  <a:lnTo>
                    <a:pt x="18855" y="537"/>
                  </a:lnTo>
                  <a:lnTo>
                    <a:pt x="18855" y="537"/>
                  </a:lnTo>
                  <a:cubicBezTo>
                    <a:pt x="18695" y="524"/>
                    <a:pt x="18535" y="496"/>
                    <a:pt x="18380" y="464"/>
                  </a:cubicBezTo>
                  <a:cubicBezTo>
                    <a:pt x="18164" y="410"/>
                    <a:pt x="17948" y="355"/>
                    <a:pt x="17749" y="238"/>
                  </a:cubicBezTo>
                  <a:cubicBezTo>
                    <a:pt x="17731" y="238"/>
                    <a:pt x="17722" y="229"/>
                    <a:pt x="17704" y="229"/>
                  </a:cubicBezTo>
                  <a:cubicBezTo>
                    <a:pt x="17692" y="227"/>
                    <a:pt x="17680" y="225"/>
                    <a:pt x="17669" y="225"/>
                  </a:cubicBezTo>
                  <a:cubicBezTo>
                    <a:pt x="17601" y="225"/>
                    <a:pt x="17539" y="269"/>
                    <a:pt x="17524" y="346"/>
                  </a:cubicBezTo>
                  <a:lnTo>
                    <a:pt x="17515" y="391"/>
                  </a:lnTo>
                  <a:lnTo>
                    <a:pt x="17379" y="989"/>
                  </a:lnTo>
                  <a:lnTo>
                    <a:pt x="17379" y="989"/>
                  </a:lnTo>
                  <a:cubicBezTo>
                    <a:pt x="17029" y="1231"/>
                    <a:pt x="16601" y="1419"/>
                    <a:pt x="16181" y="1590"/>
                  </a:cubicBezTo>
                  <a:cubicBezTo>
                    <a:pt x="15739" y="1771"/>
                    <a:pt x="15288" y="1924"/>
                    <a:pt x="14829" y="2077"/>
                  </a:cubicBezTo>
                  <a:cubicBezTo>
                    <a:pt x="13918" y="2384"/>
                    <a:pt x="12990" y="2645"/>
                    <a:pt x="12052" y="2897"/>
                  </a:cubicBezTo>
                  <a:cubicBezTo>
                    <a:pt x="11593" y="3024"/>
                    <a:pt x="11124" y="3159"/>
                    <a:pt x="10655" y="3276"/>
                  </a:cubicBezTo>
                  <a:cubicBezTo>
                    <a:pt x="10187" y="3393"/>
                    <a:pt x="9718" y="3510"/>
                    <a:pt x="9249" y="3618"/>
                  </a:cubicBezTo>
                  <a:cubicBezTo>
                    <a:pt x="8780" y="3727"/>
                    <a:pt x="8303" y="3808"/>
                    <a:pt x="7834" y="3889"/>
                  </a:cubicBezTo>
                  <a:cubicBezTo>
                    <a:pt x="7600" y="3934"/>
                    <a:pt x="7356" y="3961"/>
                    <a:pt x="7122" y="3988"/>
                  </a:cubicBezTo>
                  <a:cubicBezTo>
                    <a:pt x="6953" y="4008"/>
                    <a:pt x="6784" y="4022"/>
                    <a:pt x="6618" y="4022"/>
                  </a:cubicBezTo>
                  <a:cubicBezTo>
                    <a:pt x="6554" y="4022"/>
                    <a:pt x="6491" y="4020"/>
                    <a:pt x="6428" y="4015"/>
                  </a:cubicBezTo>
                  <a:cubicBezTo>
                    <a:pt x="6338" y="4015"/>
                    <a:pt x="6256" y="4069"/>
                    <a:pt x="6238" y="4159"/>
                  </a:cubicBezTo>
                  <a:lnTo>
                    <a:pt x="6238" y="4168"/>
                  </a:lnTo>
                  <a:lnTo>
                    <a:pt x="6176" y="4441"/>
                  </a:lnTo>
                  <a:lnTo>
                    <a:pt x="6176" y="4441"/>
                  </a:lnTo>
                  <a:cubicBezTo>
                    <a:pt x="5842" y="4407"/>
                    <a:pt x="5510" y="4345"/>
                    <a:pt x="5184" y="4276"/>
                  </a:cubicBezTo>
                  <a:cubicBezTo>
                    <a:pt x="4796" y="4186"/>
                    <a:pt x="4418" y="4078"/>
                    <a:pt x="4039" y="3925"/>
                  </a:cubicBezTo>
                  <a:cubicBezTo>
                    <a:pt x="4030" y="3925"/>
                    <a:pt x="4021" y="3916"/>
                    <a:pt x="4012" y="3916"/>
                  </a:cubicBezTo>
                  <a:cubicBezTo>
                    <a:pt x="4000" y="3914"/>
                    <a:pt x="3989" y="3912"/>
                    <a:pt x="3978" y="3912"/>
                  </a:cubicBezTo>
                  <a:cubicBezTo>
                    <a:pt x="3902" y="3912"/>
                    <a:pt x="3837" y="3964"/>
                    <a:pt x="3814" y="4042"/>
                  </a:cubicBezTo>
                  <a:lnTo>
                    <a:pt x="3805" y="4069"/>
                  </a:lnTo>
                  <a:lnTo>
                    <a:pt x="3683" y="4611"/>
                  </a:lnTo>
                  <a:lnTo>
                    <a:pt x="3683" y="4611"/>
                  </a:lnTo>
                  <a:cubicBezTo>
                    <a:pt x="3136" y="4513"/>
                    <a:pt x="2596" y="4406"/>
                    <a:pt x="2056" y="4285"/>
                  </a:cubicBezTo>
                  <a:cubicBezTo>
                    <a:pt x="1759" y="4222"/>
                    <a:pt x="1452" y="4159"/>
                    <a:pt x="1155" y="4078"/>
                  </a:cubicBezTo>
                  <a:cubicBezTo>
                    <a:pt x="857" y="3997"/>
                    <a:pt x="560" y="3916"/>
                    <a:pt x="262" y="3817"/>
                  </a:cubicBezTo>
                  <a:cubicBezTo>
                    <a:pt x="253" y="3808"/>
                    <a:pt x="235" y="3808"/>
                    <a:pt x="217" y="3808"/>
                  </a:cubicBezTo>
                  <a:cubicBezTo>
                    <a:pt x="212" y="3807"/>
                    <a:pt x="206" y="3807"/>
                    <a:pt x="200" y="3807"/>
                  </a:cubicBezTo>
                  <a:cubicBezTo>
                    <a:pt x="109" y="3807"/>
                    <a:pt x="37" y="3876"/>
                    <a:pt x="37" y="3970"/>
                  </a:cubicBezTo>
                  <a:lnTo>
                    <a:pt x="28" y="4042"/>
                  </a:lnTo>
                  <a:cubicBezTo>
                    <a:pt x="1" y="4637"/>
                    <a:pt x="127" y="5205"/>
                    <a:pt x="235" y="5773"/>
                  </a:cubicBezTo>
                  <a:cubicBezTo>
                    <a:pt x="352" y="6341"/>
                    <a:pt x="488" y="6909"/>
                    <a:pt x="659" y="7467"/>
                  </a:cubicBezTo>
                  <a:lnTo>
                    <a:pt x="677" y="7521"/>
                  </a:lnTo>
                  <a:cubicBezTo>
                    <a:pt x="686" y="7576"/>
                    <a:pt x="740" y="7621"/>
                    <a:pt x="803" y="7621"/>
                  </a:cubicBezTo>
                  <a:cubicBezTo>
                    <a:pt x="1200" y="7648"/>
                    <a:pt x="1578" y="7720"/>
                    <a:pt x="1957" y="7801"/>
                  </a:cubicBezTo>
                  <a:cubicBezTo>
                    <a:pt x="2146" y="7846"/>
                    <a:pt x="2335" y="7891"/>
                    <a:pt x="2525" y="7945"/>
                  </a:cubicBezTo>
                  <a:cubicBezTo>
                    <a:pt x="2646" y="7981"/>
                    <a:pt x="2771" y="8022"/>
                    <a:pt x="2894" y="8069"/>
                  </a:cubicBezTo>
                  <a:lnTo>
                    <a:pt x="2894" y="8069"/>
                  </a:lnTo>
                  <a:lnTo>
                    <a:pt x="2822" y="8387"/>
                  </a:lnTo>
                  <a:lnTo>
                    <a:pt x="2813" y="8423"/>
                  </a:lnTo>
                  <a:cubicBezTo>
                    <a:pt x="2804" y="8432"/>
                    <a:pt x="2804" y="8441"/>
                    <a:pt x="2804" y="8450"/>
                  </a:cubicBezTo>
                  <a:cubicBezTo>
                    <a:pt x="2804" y="8540"/>
                    <a:pt x="2876" y="8612"/>
                    <a:pt x="2966" y="8612"/>
                  </a:cubicBezTo>
                  <a:cubicBezTo>
                    <a:pt x="3174" y="8612"/>
                    <a:pt x="3372" y="8639"/>
                    <a:pt x="3570" y="8666"/>
                  </a:cubicBezTo>
                  <a:cubicBezTo>
                    <a:pt x="3760" y="8693"/>
                    <a:pt x="3958" y="8729"/>
                    <a:pt x="4156" y="8774"/>
                  </a:cubicBezTo>
                  <a:cubicBezTo>
                    <a:pt x="4346" y="8819"/>
                    <a:pt x="4535" y="8874"/>
                    <a:pt x="4733" y="8928"/>
                  </a:cubicBezTo>
                  <a:cubicBezTo>
                    <a:pt x="4859" y="8970"/>
                    <a:pt x="4986" y="9016"/>
                    <a:pt x="5109" y="9069"/>
                  </a:cubicBezTo>
                  <a:lnTo>
                    <a:pt x="5109" y="9069"/>
                  </a:lnTo>
                  <a:cubicBezTo>
                    <a:pt x="5091" y="9149"/>
                    <a:pt x="5074" y="9232"/>
                    <a:pt x="5058" y="9315"/>
                  </a:cubicBezTo>
                  <a:cubicBezTo>
                    <a:pt x="5031" y="9414"/>
                    <a:pt x="5085" y="9514"/>
                    <a:pt x="5184" y="9541"/>
                  </a:cubicBezTo>
                  <a:cubicBezTo>
                    <a:pt x="5382" y="9604"/>
                    <a:pt x="5598" y="9712"/>
                    <a:pt x="5797" y="9829"/>
                  </a:cubicBezTo>
                  <a:cubicBezTo>
                    <a:pt x="6004" y="9937"/>
                    <a:pt x="6211" y="10063"/>
                    <a:pt x="6410" y="10199"/>
                  </a:cubicBezTo>
                  <a:cubicBezTo>
                    <a:pt x="6806" y="10460"/>
                    <a:pt x="7194" y="10739"/>
                    <a:pt x="7582" y="11028"/>
                  </a:cubicBezTo>
                  <a:cubicBezTo>
                    <a:pt x="8348" y="11614"/>
                    <a:pt x="9069" y="12254"/>
                    <a:pt x="9790" y="12894"/>
                  </a:cubicBezTo>
                  <a:cubicBezTo>
                    <a:pt x="10502" y="13534"/>
                    <a:pt x="11214" y="14192"/>
                    <a:pt x="11890" y="14868"/>
                  </a:cubicBezTo>
                  <a:cubicBezTo>
                    <a:pt x="12233" y="15210"/>
                    <a:pt x="12566" y="15553"/>
                    <a:pt x="12882" y="15913"/>
                  </a:cubicBezTo>
                  <a:cubicBezTo>
                    <a:pt x="13178" y="16252"/>
                    <a:pt x="13474" y="16590"/>
                    <a:pt x="13710" y="16958"/>
                  </a:cubicBezTo>
                  <a:lnTo>
                    <a:pt x="13710" y="16958"/>
                  </a:lnTo>
                  <a:lnTo>
                    <a:pt x="13594" y="17464"/>
                  </a:lnTo>
                  <a:cubicBezTo>
                    <a:pt x="13567" y="17572"/>
                    <a:pt x="13639" y="17671"/>
                    <a:pt x="13738" y="17698"/>
                  </a:cubicBezTo>
                  <a:lnTo>
                    <a:pt x="14855" y="17952"/>
                  </a:lnTo>
                  <a:lnTo>
                    <a:pt x="14855" y="17952"/>
                  </a:lnTo>
                  <a:lnTo>
                    <a:pt x="14766" y="18329"/>
                  </a:lnTo>
                  <a:lnTo>
                    <a:pt x="14766" y="18338"/>
                  </a:lnTo>
                  <a:cubicBezTo>
                    <a:pt x="14748" y="18437"/>
                    <a:pt x="14811" y="18545"/>
                    <a:pt x="14919" y="18563"/>
                  </a:cubicBezTo>
                  <a:cubicBezTo>
                    <a:pt x="17659" y="19167"/>
                    <a:pt x="20417" y="19690"/>
                    <a:pt x="23194" y="20150"/>
                  </a:cubicBezTo>
                  <a:cubicBezTo>
                    <a:pt x="23879" y="20258"/>
                    <a:pt x="24573" y="20375"/>
                    <a:pt x="25267" y="20474"/>
                  </a:cubicBezTo>
                  <a:cubicBezTo>
                    <a:pt x="25961" y="20583"/>
                    <a:pt x="26655" y="20682"/>
                    <a:pt x="27358" y="20772"/>
                  </a:cubicBezTo>
                  <a:cubicBezTo>
                    <a:pt x="28746" y="20961"/>
                    <a:pt x="30143" y="21132"/>
                    <a:pt x="31531" y="21286"/>
                  </a:cubicBezTo>
                  <a:cubicBezTo>
                    <a:pt x="34326" y="21601"/>
                    <a:pt x="37120" y="21863"/>
                    <a:pt x="39905" y="22115"/>
                  </a:cubicBezTo>
                  <a:lnTo>
                    <a:pt x="40428" y="22160"/>
                  </a:lnTo>
                  <a:cubicBezTo>
                    <a:pt x="40608" y="22187"/>
                    <a:pt x="40789" y="22205"/>
                    <a:pt x="40969" y="22205"/>
                  </a:cubicBezTo>
                  <a:cubicBezTo>
                    <a:pt x="41339" y="22196"/>
                    <a:pt x="41735" y="22115"/>
                    <a:pt x="42051" y="21872"/>
                  </a:cubicBezTo>
                  <a:cubicBezTo>
                    <a:pt x="42204" y="21745"/>
                    <a:pt x="42330" y="21592"/>
                    <a:pt x="42429" y="21421"/>
                  </a:cubicBezTo>
                  <a:cubicBezTo>
                    <a:pt x="42474" y="21340"/>
                    <a:pt x="42510" y="21250"/>
                    <a:pt x="42546" y="21159"/>
                  </a:cubicBezTo>
                  <a:cubicBezTo>
                    <a:pt x="42583" y="21078"/>
                    <a:pt x="42610" y="20997"/>
                    <a:pt x="42637" y="20916"/>
                  </a:cubicBezTo>
                  <a:cubicBezTo>
                    <a:pt x="42754" y="20583"/>
                    <a:pt x="42871" y="20249"/>
                    <a:pt x="42988" y="19916"/>
                  </a:cubicBezTo>
                  <a:cubicBezTo>
                    <a:pt x="43214" y="19249"/>
                    <a:pt x="43421" y="18582"/>
                    <a:pt x="43601" y="17896"/>
                  </a:cubicBezTo>
                  <a:cubicBezTo>
                    <a:pt x="43772" y="17220"/>
                    <a:pt x="43944" y="16535"/>
                    <a:pt x="44106" y="15850"/>
                  </a:cubicBezTo>
                  <a:cubicBezTo>
                    <a:pt x="44232" y="15355"/>
                    <a:pt x="44340" y="14850"/>
                    <a:pt x="44457" y="14354"/>
                  </a:cubicBezTo>
                  <a:cubicBezTo>
                    <a:pt x="44575" y="13858"/>
                    <a:pt x="44683" y="13353"/>
                    <a:pt x="44773" y="12849"/>
                  </a:cubicBezTo>
                  <a:cubicBezTo>
                    <a:pt x="44872" y="12344"/>
                    <a:pt x="44944" y="11839"/>
                    <a:pt x="45016" y="11334"/>
                  </a:cubicBezTo>
                  <a:cubicBezTo>
                    <a:pt x="45088" y="10821"/>
                    <a:pt x="45152" y="10316"/>
                    <a:pt x="45206" y="9802"/>
                  </a:cubicBezTo>
                  <a:lnTo>
                    <a:pt x="45206" y="9802"/>
                  </a:lnTo>
                  <a:lnTo>
                    <a:pt x="45197" y="9829"/>
                  </a:lnTo>
                  <a:cubicBezTo>
                    <a:pt x="45242" y="9613"/>
                    <a:pt x="45260" y="9387"/>
                    <a:pt x="45206" y="9153"/>
                  </a:cubicBezTo>
                  <a:cubicBezTo>
                    <a:pt x="45161" y="8928"/>
                    <a:pt x="45034" y="8711"/>
                    <a:pt x="44881" y="8549"/>
                  </a:cubicBezTo>
                  <a:cubicBezTo>
                    <a:pt x="44719" y="8387"/>
                    <a:pt x="44530" y="8270"/>
                    <a:pt x="44331" y="8179"/>
                  </a:cubicBezTo>
                  <a:cubicBezTo>
                    <a:pt x="44142" y="8089"/>
                    <a:pt x="43944" y="8026"/>
                    <a:pt x="43745" y="7981"/>
                  </a:cubicBezTo>
                  <a:lnTo>
                    <a:pt x="43763" y="7981"/>
                  </a:lnTo>
                  <a:cubicBezTo>
                    <a:pt x="41726" y="7278"/>
                    <a:pt x="39689" y="6566"/>
                    <a:pt x="37679" y="5809"/>
                  </a:cubicBezTo>
                  <a:cubicBezTo>
                    <a:pt x="35660" y="5052"/>
                    <a:pt x="33605" y="4412"/>
                    <a:pt x="31550" y="3754"/>
                  </a:cubicBezTo>
                  <a:cubicBezTo>
                    <a:pt x="29494" y="3105"/>
                    <a:pt x="27439" y="2483"/>
                    <a:pt x="25366" y="1879"/>
                  </a:cubicBezTo>
                  <a:lnTo>
                    <a:pt x="22265" y="977"/>
                  </a:lnTo>
                  <a:lnTo>
                    <a:pt x="20715" y="527"/>
                  </a:lnTo>
                  <a:cubicBezTo>
                    <a:pt x="20201" y="382"/>
                    <a:pt x="19687" y="220"/>
                    <a:pt x="19182" y="13"/>
                  </a:cubicBezTo>
                  <a:cubicBezTo>
                    <a:pt x="19173" y="13"/>
                    <a:pt x="19164" y="13"/>
                    <a:pt x="19155" y="4"/>
                  </a:cubicBezTo>
                  <a:cubicBezTo>
                    <a:pt x="19143" y="2"/>
                    <a:pt x="19130" y="0"/>
                    <a:pt x="19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5068825" y="3761150"/>
              <a:ext cx="57725" cy="214775"/>
            </a:xfrm>
            <a:custGeom>
              <a:avLst/>
              <a:gdLst/>
              <a:ahLst/>
              <a:cxnLst/>
              <a:rect l="l" t="t" r="r" b="b"/>
              <a:pathLst>
                <a:path w="2309" h="8591" extrusionOk="0">
                  <a:moveTo>
                    <a:pt x="2095" y="1"/>
                  </a:moveTo>
                  <a:cubicBezTo>
                    <a:pt x="2000" y="1"/>
                    <a:pt x="1919" y="69"/>
                    <a:pt x="1903" y="166"/>
                  </a:cubicBezTo>
                  <a:cubicBezTo>
                    <a:pt x="1795" y="860"/>
                    <a:pt x="1623" y="1536"/>
                    <a:pt x="1470" y="2221"/>
                  </a:cubicBezTo>
                  <a:lnTo>
                    <a:pt x="992" y="4267"/>
                  </a:lnTo>
                  <a:cubicBezTo>
                    <a:pt x="677" y="5628"/>
                    <a:pt x="352" y="6989"/>
                    <a:pt x="28" y="8350"/>
                  </a:cubicBezTo>
                  <a:cubicBezTo>
                    <a:pt x="28" y="8350"/>
                    <a:pt x="28" y="8359"/>
                    <a:pt x="28" y="8359"/>
                  </a:cubicBezTo>
                  <a:cubicBezTo>
                    <a:pt x="1" y="8458"/>
                    <a:pt x="73" y="8567"/>
                    <a:pt x="172" y="8585"/>
                  </a:cubicBezTo>
                  <a:cubicBezTo>
                    <a:pt x="189" y="8589"/>
                    <a:pt x="206" y="8591"/>
                    <a:pt x="222" y="8591"/>
                  </a:cubicBezTo>
                  <a:cubicBezTo>
                    <a:pt x="309" y="8591"/>
                    <a:pt x="384" y="8532"/>
                    <a:pt x="406" y="8440"/>
                  </a:cubicBezTo>
                  <a:cubicBezTo>
                    <a:pt x="704" y="7070"/>
                    <a:pt x="1010" y="5709"/>
                    <a:pt x="1317" y="4339"/>
                  </a:cubicBezTo>
                  <a:lnTo>
                    <a:pt x="1786" y="2293"/>
                  </a:lnTo>
                  <a:cubicBezTo>
                    <a:pt x="1939" y="1608"/>
                    <a:pt x="2083" y="923"/>
                    <a:pt x="2281" y="247"/>
                  </a:cubicBezTo>
                  <a:cubicBezTo>
                    <a:pt x="2290" y="247"/>
                    <a:pt x="2290" y="238"/>
                    <a:pt x="2290" y="229"/>
                  </a:cubicBezTo>
                  <a:cubicBezTo>
                    <a:pt x="2308" y="121"/>
                    <a:pt x="2236" y="21"/>
                    <a:pt x="2128" y="3"/>
                  </a:cubicBezTo>
                  <a:cubicBezTo>
                    <a:pt x="2117" y="2"/>
                    <a:pt x="2106" y="1"/>
                    <a:pt x="2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4825225" y="3697850"/>
              <a:ext cx="21000" cy="56475"/>
            </a:xfrm>
            <a:custGeom>
              <a:avLst/>
              <a:gdLst/>
              <a:ahLst/>
              <a:cxnLst/>
              <a:rect l="l" t="t" r="r" b="b"/>
              <a:pathLst>
                <a:path w="840" h="2259" extrusionOk="0">
                  <a:moveTo>
                    <a:pt x="640" y="0"/>
                  </a:moveTo>
                  <a:cubicBezTo>
                    <a:pt x="562" y="0"/>
                    <a:pt x="487" y="50"/>
                    <a:pt x="451" y="129"/>
                  </a:cubicBezTo>
                  <a:cubicBezTo>
                    <a:pt x="334" y="435"/>
                    <a:pt x="262" y="751"/>
                    <a:pt x="190" y="1075"/>
                  </a:cubicBezTo>
                  <a:cubicBezTo>
                    <a:pt x="118" y="1391"/>
                    <a:pt x="55" y="1715"/>
                    <a:pt x="19" y="2040"/>
                  </a:cubicBezTo>
                  <a:cubicBezTo>
                    <a:pt x="1" y="2130"/>
                    <a:pt x="55" y="2220"/>
                    <a:pt x="145" y="2247"/>
                  </a:cubicBezTo>
                  <a:cubicBezTo>
                    <a:pt x="168" y="2254"/>
                    <a:pt x="190" y="2258"/>
                    <a:pt x="212" y="2258"/>
                  </a:cubicBezTo>
                  <a:cubicBezTo>
                    <a:pt x="295" y="2258"/>
                    <a:pt x="369" y="2206"/>
                    <a:pt x="397" y="2121"/>
                  </a:cubicBezTo>
                  <a:cubicBezTo>
                    <a:pt x="497" y="1814"/>
                    <a:pt x="587" y="1499"/>
                    <a:pt x="659" y="1183"/>
                  </a:cubicBezTo>
                  <a:cubicBezTo>
                    <a:pt x="740" y="859"/>
                    <a:pt x="803" y="543"/>
                    <a:pt x="830" y="210"/>
                  </a:cubicBezTo>
                  <a:cubicBezTo>
                    <a:pt x="839" y="129"/>
                    <a:pt x="794" y="48"/>
                    <a:pt x="704" y="12"/>
                  </a:cubicBezTo>
                  <a:cubicBezTo>
                    <a:pt x="683" y="4"/>
                    <a:pt x="662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5115925" y="3539325"/>
              <a:ext cx="61550" cy="232125"/>
            </a:xfrm>
            <a:custGeom>
              <a:avLst/>
              <a:gdLst/>
              <a:ahLst/>
              <a:cxnLst/>
              <a:rect l="l" t="t" r="r" b="b"/>
              <a:pathLst>
                <a:path w="2462" h="9285" extrusionOk="0">
                  <a:moveTo>
                    <a:pt x="2244" y="0"/>
                  </a:moveTo>
                  <a:cubicBezTo>
                    <a:pt x="2159" y="0"/>
                    <a:pt x="2080" y="60"/>
                    <a:pt x="2065" y="151"/>
                  </a:cubicBezTo>
                  <a:lnTo>
                    <a:pt x="1046" y="4595"/>
                  </a:lnTo>
                  <a:lnTo>
                    <a:pt x="542" y="6821"/>
                  </a:lnTo>
                  <a:lnTo>
                    <a:pt x="289" y="7930"/>
                  </a:lnTo>
                  <a:cubicBezTo>
                    <a:pt x="199" y="8300"/>
                    <a:pt x="127" y="8669"/>
                    <a:pt x="19" y="9039"/>
                  </a:cubicBezTo>
                  <a:cubicBezTo>
                    <a:pt x="19" y="9048"/>
                    <a:pt x="19" y="9048"/>
                    <a:pt x="19" y="9057"/>
                  </a:cubicBezTo>
                  <a:cubicBezTo>
                    <a:pt x="1" y="9165"/>
                    <a:pt x="73" y="9264"/>
                    <a:pt x="172" y="9282"/>
                  </a:cubicBezTo>
                  <a:cubicBezTo>
                    <a:pt x="183" y="9284"/>
                    <a:pt x="194" y="9285"/>
                    <a:pt x="205" y="9285"/>
                  </a:cubicBezTo>
                  <a:cubicBezTo>
                    <a:pt x="300" y="9285"/>
                    <a:pt x="381" y="9217"/>
                    <a:pt x="397" y="9120"/>
                  </a:cubicBezTo>
                  <a:cubicBezTo>
                    <a:pt x="469" y="8750"/>
                    <a:pt x="560" y="8381"/>
                    <a:pt x="641" y="8011"/>
                  </a:cubicBezTo>
                  <a:lnTo>
                    <a:pt x="902" y="6902"/>
                  </a:lnTo>
                  <a:lnTo>
                    <a:pt x="1416" y="4676"/>
                  </a:lnTo>
                  <a:lnTo>
                    <a:pt x="2443" y="241"/>
                  </a:lnTo>
                  <a:lnTo>
                    <a:pt x="2443" y="232"/>
                  </a:lnTo>
                  <a:cubicBezTo>
                    <a:pt x="2461" y="133"/>
                    <a:pt x="2398" y="25"/>
                    <a:pt x="2290" y="7"/>
                  </a:cubicBezTo>
                  <a:cubicBezTo>
                    <a:pt x="2275" y="3"/>
                    <a:pt x="2259" y="0"/>
                    <a:pt x="2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5039525" y="3548650"/>
              <a:ext cx="101450" cy="405350"/>
            </a:xfrm>
            <a:custGeom>
              <a:avLst/>
              <a:gdLst/>
              <a:ahLst/>
              <a:cxnLst/>
              <a:rect l="l" t="t" r="r" b="b"/>
              <a:pathLst>
                <a:path w="4058" h="16214" extrusionOk="0">
                  <a:moveTo>
                    <a:pt x="3853" y="1"/>
                  </a:moveTo>
                  <a:cubicBezTo>
                    <a:pt x="3758" y="1"/>
                    <a:pt x="3676" y="68"/>
                    <a:pt x="3652" y="157"/>
                  </a:cubicBezTo>
                  <a:cubicBezTo>
                    <a:pt x="3390" y="1482"/>
                    <a:pt x="3111" y="2807"/>
                    <a:pt x="2822" y="4132"/>
                  </a:cubicBezTo>
                  <a:cubicBezTo>
                    <a:pt x="2543" y="5448"/>
                    <a:pt x="2236" y="6764"/>
                    <a:pt x="1948" y="8089"/>
                  </a:cubicBezTo>
                  <a:cubicBezTo>
                    <a:pt x="1641" y="9405"/>
                    <a:pt x="1335" y="10721"/>
                    <a:pt x="1020" y="12037"/>
                  </a:cubicBezTo>
                  <a:lnTo>
                    <a:pt x="533" y="14002"/>
                  </a:lnTo>
                  <a:cubicBezTo>
                    <a:pt x="371" y="14660"/>
                    <a:pt x="199" y="15318"/>
                    <a:pt x="28" y="15967"/>
                  </a:cubicBezTo>
                  <a:cubicBezTo>
                    <a:pt x="28" y="15976"/>
                    <a:pt x="28" y="15976"/>
                    <a:pt x="28" y="15985"/>
                  </a:cubicBezTo>
                  <a:cubicBezTo>
                    <a:pt x="1" y="16084"/>
                    <a:pt x="73" y="16192"/>
                    <a:pt x="181" y="16210"/>
                  </a:cubicBezTo>
                  <a:cubicBezTo>
                    <a:pt x="192" y="16212"/>
                    <a:pt x="202" y="16213"/>
                    <a:pt x="212" y="16213"/>
                  </a:cubicBezTo>
                  <a:cubicBezTo>
                    <a:pt x="302" y="16213"/>
                    <a:pt x="390" y="16146"/>
                    <a:pt x="407" y="16057"/>
                  </a:cubicBezTo>
                  <a:cubicBezTo>
                    <a:pt x="533" y="15390"/>
                    <a:pt x="668" y="14732"/>
                    <a:pt x="803" y="14065"/>
                  </a:cubicBezTo>
                  <a:lnTo>
                    <a:pt x="1227" y="12082"/>
                  </a:lnTo>
                  <a:cubicBezTo>
                    <a:pt x="1524" y="10766"/>
                    <a:pt x="1813" y="9441"/>
                    <a:pt x="2119" y="8125"/>
                  </a:cubicBezTo>
                  <a:cubicBezTo>
                    <a:pt x="2426" y="6809"/>
                    <a:pt x="2723" y="5493"/>
                    <a:pt x="3048" y="4177"/>
                  </a:cubicBezTo>
                  <a:cubicBezTo>
                    <a:pt x="3372" y="2870"/>
                    <a:pt x="3688" y="1554"/>
                    <a:pt x="4030" y="247"/>
                  </a:cubicBezTo>
                  <a:cubicBezTo>
                    <a:pt x="4039" y="238"/>
                    <a:pt x="4039" y="238"/>
                    <a:pt x="4039" y="238"/>
                  </a:cubicBezTo>
                  <a:cubicBezTo>
                    <a:pt x="4057" y="129"/>
                    <a:pt x="3985" y="30"/>
                    <a:pt x="3886" y="3"/>
                  </a:cubicBezTo>
                  <a:cubicBezTo>
                    <a:pt x="3875" y="1"/>
                    <a:pt x="3864" y="1"/>
                    <a:pt x="3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4836050" y="3636975"/>
              <a:ext cx="24350" cy="70875"/>
            </a:xfrm>
            <a:custGeom>
              <a:avLst/>
              <a:gdLst/>
              <a:ahLst/>
              <a:cxnLst/>
              <a:rect l="l" t="t" r="r" b="b"/>
              <a:pathLst>
                <a:path w="974" h="2835" extrusionOk="0">
                  <a:moveTo>
                    <a:pt x="763" y="1"/>
                  </a:moveTo>
                  <a:cubicBezTo>
                    <a:pt x="675" y="1"/>
                    <a:pt x="593" y="68"/>
                    <a:pt x="577" y="157"/>
                  </a:cubicBezTo>
                  <a:cubicBezTo>
                    <a:pt x="541" y="364"/>
                    <a:pt x="505" y="563"/>
                    <a:pt x="460" y="770"/>
                  </a:cubicBezTo>
                  <a:cubicBezTo>
                    <a:pt x="424" y="968"/>
                    <a:pt x="379" y="1167"/>
                    <a:pt x="334" y="1374"/>
                  </a:cubicBezTo>
                  <a:cubicBezTo>
                    <a:pt x="244" y="1770"/>
                    <a:pt x="181" y="2176"/>
                    <a:pt x="18" y="2564"/>
                  </a:cubicBezTo>
                  <a:cubicBezTo>
                    <a:pt x="9" y="2582"/>
                    <a:pt x="9" y="2600"/>
                    <a:pt x="9" y="2627"/>
                  </a:cubicBezTo>
                  <a:cubicBezTo>
                    <a:pt x="0" y="2735"/>
                    <a:pt x="82" y="2825"/>
                    <a:pt x="190" y="2834"/>
                  </a:cubicBezTo>
                  <a:cubicBezTo>
                    <a:pt x="195" y="2835"/>
                    <a:pt x="200" y="2835"/>
                    <a:pt x="205" y="2835"/>
                  </a:cubicBezTo>
                  <a:cubicBezTo>
                    <a:pt x="307" y="2835"/>
                    <a:pt x="397" y="2748"/>
                    <a:pt x="397" y="2645"/>
                  </a:cubicBezTo>
                  <a:cubicBezTo>
                    <a:pt x="424" y="2230"/>
                    <a:pt x="541" y="1843"/>
                    <a:pt x="631" y="1437"/>
                  </a:cubicBezTo>
                  <a:cubicBezTo>
                    <a:pt x="685" y="1239"/>
                    <a:pt x="740" y="1040"/>
                    <a:pt x="785" y="842"/>
                  </a:cubicBezTo>
                  <a:cubicBezTo>
                    <a:pt x="839" y="644"/>
                    <a:pt x="893" y="445"/>
                    <a:pt x="947" y="247"/>
                  </a:cubicBezTo>
                  <a:cubicBezTo>
                    <a:pt x="956" y="238"/>
                    <a:pt x="956" y="229"/>
                    <a:pt x="956" y="229"/>
                  </a:cubicBezTo>
                  <a:cubicBezTo>
                    <a:pt x="974" y="121"/>
                    <a:pt x="902" y="22"/>
                    <a:pt x="794" y="4"/>
                  </a:cubicBezTo>
                  <a:cubicBezTo>
                    <a:pt x="783" y="2"/>
                    <a:pt x="773" y="1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4769575" y="3641500"/>
              <a:ext cx="28650" cy="88500"/>
            </a:xfrm>
            <a:custGeom>
              <a:avLst/>
              <a:gdLst/>
              <a:ahLst/>
              <a:cxnLst/>
              <a:rect l="l" t="t" r="r" b="b"/>
              <a:pathLst>
                <a:path w="1146" h="3540" extrusionOk="0">
                  <a:moveTo>
                    <a:pt x="932" y="0"/>
                  </a:moveTo>
                  <a:cubicBezTo>
                    <a:pt x="837" y="0"/>
                    <a:pt x="756" y="68"/>
                    <a:pt x="739" y="165"/>
                  </a:cubicBezTo>
                  <a:cubicBezTo>
                    <a:pt x="703" y="427"/>
                    <a:pt x="649" y="688"/>
                    <a:pt x="604" y="949"/>
                  </a:cubicBezTo>
                  <a:cubicBezTo>
                    <a:pt x="550" y="1211"/>
                    <a:pt x="487" y="1472"/>
                    <a:pt x="433" y="1734"/>
                  </a:cubicBezTo>
                  <a:cubicBezTo>
                    <a:pt x="370" y="1995"/>
                    <a:pt x="307" y="2256"/>
                    <a:pt x="244" y="2518"/>
                  </a:cubicBezTo>
                  <a:cubicBezTo>
                    <a:pt x="172" y="2770"/>
                    <a:pt x="108" y="3032"/>
                    <a:pt x="27" y="3284"/>
                  </a:cubicBezTo>
                  <a:cubicBezTo>
                    <a:pt x="18" y="3293"/>
                    <a:pt x="18" y="3302"/>
                    <a:pt x="18" y="3311"/>
                  </a:cubicBezTo>
                  <a:cubicBezTo>
                    <a:pt x="0" y="3419"/>
                    <a:pt x="72" y="3518"/>
                    <a:pt x="181" y="3536"/>
                  </a:cubicBezTo>
                  <a:cubicBezTo>
                    <a:pt x="192" y="3538"/>
                    <a:pt x="203" y="3539"/>
                    <a:pt x="214" y="3539"/>
                  </a:cubicBezTo>
                  <a:cubicBezTo>
                    <a:pt x="308" y="3539"/>
                    <a:pt x="390" y="3471"/>
                    <a:pt x="406" y="3374"/>
                  </a:cubicBezTo>
                  <a:cubicBezTo>
                    <a:pt x="442" y="3104"/>
                    <a:pt x="496" y="2842"/>
                    <a:pt x="541" y="2581"/>
                  </a:cubicBezTo>
                  <a:cubicBezTo>
                    <a:pt x="595" y="2320"/>
                    <a:pt x="658" y="2058"/>
                    <a:pt x="712" y="1797"/>
                  </a:cubicBezTo>
                  <a:cubicBezTo>
                    <a:pt x="775" y="1544"/>
                    <a:pt x="839" y="1283"/>
                    <a:pt x="902" y="1022"/>
                  </a:cubicBezTo>
                  <a:cubicBezTo>
                    <a:pt x="974" y="769"/>
                    <a:pt x="1037" y="508"/>
                    <a:pt x="1118" y="255"/>
                  </a:cubicBezTo>
                  <a:cubicBezTo>
                    <a:pt x="1118" y="246"/>
                    <a:pt x="1127" y="228"/>
                    <a:pt x="1127" y="219"/>
                  </a:cubicBezTo>
                  <a:cubicBezTo>
                    <a:pt x="1145" y="111"/>
                    <a:pt x="1073" y="12"/>
                    <a:pt x="965" y="3"/>
                  </a:cubicBezTo>
                  <a:cubicBezTo>
                    <a:pt x="954" y="1"/>
                    <a:pt x="943" y="0"/>
                    <a:pt x="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2614" y="479362"/>
            <a:ext cx="7704000" cy="360000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迴圈利用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fun2()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2230425" y="1536977"/>
            <a:ext cx="1603248" cy="62179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拿牌與出牌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4028613" y="1879956"/>
            <a:ext cx="756036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橢圓 34"/>
          <p:cNvSpPr/>
          <p:nvPr/>
        </p:nvSpPr>
        <p:spPr>
          <a:xfrm>
            <a:off x="4949098" y="1536977"/>
            <a:ext cx="1603248" cy="62179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電腦拿牌與出牌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橢圓 35"/>
          <p:cNvSpPr/>
          <p:nvPr/>
        </p:nvSpPr>
        <p:spPr>
          <a:xfrm>
            <a:off x="3737277" y="2829020"/>
            <a:ext cx="2135826" cy="62179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判斷是否可以吃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橢圓 37"/>
          <p:cNvSpPr/>
          <p:nvPr/>
        </p:nvSpPr>
        <p:spPr>
          <a:xfrm>
            <a:off x="6474476" y="2829020"/>
            <a:ext cx="2103120" cy="62179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判斷是否可以碰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H="1">
            <a:off x="5028489" y="2231921"/>
            <a:ext cx="554736" cy="501758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6552346" y="2103610"/>
            <a:ext cx="792623" cy="630069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/>
          <p:cNvSpPr/>
          <p:nvPr/>
        </p:nvSpPr>
        <p:spPr>
          <a:xfrm>
            <a:off x="4571289" y="3902225"/>
            <a:ext cx="1603248" cy="62179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吃、碰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手繪多邊形 21"/>
          <p:cNvSpPr/>
          <p:nvPr/>
        </p:nvSpPr>
        <p:spPr>
          <a:xfrm>
            <a:off x="2721733" y="2225825"/>
            <a:ext cx="1825172" cy="2126906"/>
          </a:xfrm>
          <a:custGeom>
            <a:avLst/>
            <a:gdLst>
              <a:gd name="connsiteX0" fmla="*/ 173156 w 1825172"/>
              <a:gd name="connsiteY0" fmla="*/ 0 h 2126906"/>
              <a:gd name="connsiteX1" fmla="*/ 154868 w 1825172"/>
              <a:gd name="connsiteY1" fmla="*/ 1920240 h 2126906"/>
              <a:gd name="connsiteX2" fmla="*/ 1825172 w 1825172"/>
              <a:gd name="connsiteY2" fmla="*/ 2048256 h 2126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5172" h="2126906">
                <a:moveTo>
                  <a:pt x="173156" y="0"/>
                </a:moveTo>
                <a:cubicBezTo>
                  <a:pt x="26344" y="789432"/>
                  <a:pt x="-120468" y="1578864"/>
                  <a:pt x="154868" y="1920240"/>
                </a:cubicBezTo>
                <a:cubicBezTo>
                  <a:pt x="430204" y="2261616"/>
                  <a:pt x="1506148" y="2085848"/>
                  <a:pt x="1825172" y="2048256"/>
                </a:cubicBezTo>
              </a:path>
            </a:pathLst>
          </a:cu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等腰三角形 22"/>
          <p:cNvSpPr/>
          <p:nvPr/>
        </p:nvSpPr>
        <p:spPr>
          <a:xfrm>
            <a:off x="2756567" y="2158769"/>
            <a:ext cx="275482" cy="73152"/>
          </a:xfrm>
          <a:prstGeom prst="triangl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/>
          <p:cNvCxnSpPr/>
          <p:nvPr/>
        </p:nvCxnSpPr>
        <p:spPr>
          <a:xfrm>
            <a:off x="5372913" y="3450812"/>
            <a:ext cx="210312" cy="451413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H="1">
            <a:off x="6174537" y="3450812"/>
            <a:ext cx="902208" cy="53675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5650281" y="3450812"/>
            <a:ext cx="1926336" cy="53675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7942377" y="3450812"/>
            <a:ext cx="60960" cy="536757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橢圓 62"/>
          <p:cNvSpPr/>
          <p:nvPr/>
        </p:nvSpPr>
        <p:spPr>
          <a:xfrm>
            <a:off x="7076745" y="4041835"/>
            <a:ext cx="1603248" cy="62179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按照原本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順序進行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258268" y="1536977"/>
            <a:ext cx="1573459" cy="62179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發牌並按照花色排序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6" name="直線單箭頭接點 45"/>
          <p:cNvCxnSpPr/>
          <p:nvPr/>
        </p:nvCxnSpPr>
        <p:spPr>
          <a:xfrm>
            <a:off x="1831727" y="1847873"/>
            <a:ext cx="387534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37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電腦出牌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104145" y="1853971"/>
            <a:ext cx="3949913" cy="340800"/>
          </a:xfrm>
        </p:spPr>
        <p:txBody>
          <a:bodyPr/>
          <a:lstStyle/>
          <a:p>
            <a:r>
              <a:rPr lang="hsb-DE" altLang="zh-TW" sz="3000" dirty="0"/>
              <a:t>ComputerSelectCard</a:t>
            </a:r>
            <a:endParaRPr lang="zh-TW" altLang="en-US" sz="3000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3"/>
          </p:nvPr>
        </p:nvSpPr>
        <p:spPr>
          <a:xfrm>
            <a:off x="906900" y="1820971"/>
            <a:ext cx="2848136" cy="406800"/>
          </a:xfrm>
        </p:spPr>
        <p:txBody>
          <a:bodyPr/>
          <a:lstStyle/>
          <a:p>
            <a:r>
              <a:rPr lang="hsb-DE" altLang="zh-TW" sz="3000" dirty="0"/>
              <a:t>ComputerOut</a:t>
            </a:r>
            <a:endParaRPr lang="zh-TW" altLang="en-US" sz="3000" dirty="0"/>
          </a:p>
        </p:txBody>
      </p:sp>
      <p:sp>
        <p:nvSpPr>
          <p:cNvPr id="7" name="副標題 6"/>
          <p:cNvSpPr>
            <a:spLocks noGrp="1"/>
          </p:cNvSpPr>
          <p:nvPr>
            <p:ph type="subTitle" idx="5"/>
          </p:nvPr>
        </p:nvSpPr>
        <p:spPr>
          <a:xfrm>
            <a:off x="906900" y="2526326"/>
            <a:ext cx="2506200" cy="572700"/>
          </a:xfrm>
        </p:spPr>
        <p:txBody>
          <a:bodyPr/>
          <a:lstStyle/>
          <a:p>
            <a:r>
              <a:rPr lang="zh-TW" altLang="en-US" sz="2000" dirty="0" smtClean="0"/>
              <a:t>判斷哪一張是目前</a:t>
            </a:r>
            <a:endParaRPr lang="en-US" altLang="zh-TW" sz="2000" dirty="0" smtClean="0"/>
          </a:p>
          <a:p>
            <a:r>
              <a:rPr lang="en-US" altLang="zh-TW" sz="2000" dirty="0" smtClean="0"/>
              <a:t>”</a:t>
            </a:r>
            <a:r>
              <a:rPr lang="zh-TW" altLang="en-US" sz="2000" dirty="0" smtClean="0"/>
              <a:t>價值</a:t>
            </a:r>
            <a:r>
              <a:rPr lang="en-US" altLang="zh-TW" sz="2000" dirty="0" smtClean="0"/>
              <a:t>”</a:t>
            </a:r>
            <a:r>
              <a:rPr lang="zh-TW" altLang="en-US" sz="2000" dirty="0" smtClean="0"/>
              <a:t>最低的牌，</a:t>
            </a:r>
            <a:endParaRPr lang="en-US" altLang="zh-TW" sz="2000" dirty="0" smtClean="0"/>
          </a:p>
          <a:p>
            <a:r>
              <a:rPr lang="zh-TW" altLang="en-US" sz="2000" dirty="0"/>
              <a:t>打出後抽牌</a:t>
            </a:r>
          </a:p>
        </p:txBody>
      </p:sp>
      <p:sp>
        <p:nvSpPr>
          <p:cNvPr id="9" name="副標題 8"/>
          <p:cNvSpPr>
            <a:spLocks noGrp="1"/>
          </p:cNvSpPr>
          <p:nvPr>
            <p:ph type="subTitle" idx="7"/>
          </p:nvPr>
        </p:nvSpPr>
        <p:spPr>
          <a:xfrm>
            <a:off x="5666276" y="2526326"/>
            <a:ext cx="3185416" cy="572700"/>
          </a:xfrm>
        </p:spPr>
        <p:txBody>
          <a:bodyPr/>
          <a:lstStyle/>
          <a:p>
            <a:r>
              <a:rPr lang="zh-TW" altLang="en-US" sz="2000" dirty="0" smtClean="0"/>
              <a:t>從牌堆中找到這張牌，</a:t>
            </a:r>
            <a:endParaRPr lang="en-US" altLang="zh-TW" sz="2000" dirty="0" smtClean="0"/>
          </a:p>
          <a:p>
            <a:r>
              <a:rPr lang="zh-TW" altLang="en-US" sz="2000" dirty="0"/>
              <a:t>並將</a:t>
            </a:r>
            <a:r>
              <a:rPr lang="zh-TW" altLang="en-US" sz="2000" dirty="0" smtClean="0"/>
              <a:t>它打出</a:t>
            </a:r>
            <a:endParaRPr lang="en-US" altLang="zh-TW" sz="2000" dirty="0" smtClean="0"/>
          </a:p>
          <a:p>
            <a:r>
              <a:rPr lang="en-US" altLang="zh-TW" sz="2000" dirty="0" smtClean="0"/>
              <a:t>(</a:t>
            </a:r>
            <a:r>
              <a:rPr lang="zh-TW" altLang="en-US" sz="2000" dirty="0" smtClean="0"/>
              <a:t>轉換為</a:t>
            </a:r>
            <a:r>
              <a:rPr lang="en-US" altLang="zh-TW" sz="2000" dirty="0" err="1" smtClean="0"/>
              <a:t>Card_little</a:t>
            </a:r>
            <a:endParaRPr lang="en-US" altLang="zh-TW" sz="2000" dirty="0" smtClean="0"/>
          </a:p>
          <a:p>
            <a:r>
              <a:rPr lang="zh-TW" altLang="en-US" sz="2000" dirty="0" smtClean="0"/>
              <a:t>並放置到畫面中央</a:t>
            </a:r>
            <a:r>
              <a:rPr lang="en-US" altLang="zh-TW" sz="2000" dirty="0" smtClean="0"/>
              <a:t>)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25330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31"/>
          <p:cNvSpPr txBox="1">
            <a:spLocks noGrp="1"/>
          </p:cNvSpPr>
          <p:nvPr>
            <p:ph type="title"/>
          </p:nvPr>
        </p:nvSpPr>
        <p:spPr>
          <a:xfrm>
            <a:off x="741802" y="526944"/>
            <a:ext cx="33687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麻將牌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50" name="Google Shape;850;p31"/>
          <p:cNvSpPr txBox="1">
            <a:spLocks noGrp="1"/>
          </p:cNvSpPr>
          <p:nvPr>
            <p:ph type="subTitle" idx="5"/>
          </p:nvPr>
        </p:nvSpPr>
        <p:spPr>
          <a:xfrm>
            <a:off x="750470" y="2919274"/>
            <a:ext cx="2807433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zh-TW" altLang="en-US" dirty="0" smtClean="0"/>
              <a:t>麻將不含花牌共</a:t>
            </a:r>
            <a:r>
              <a:rPr lang="en-US" altLang="zh-TW" dirty="0" smtClean="0"/>
              <a:t>136</a:t>
            </a:r>
            <a:r>
              <a:rPr lang="zh-TW" altLang="en-US" dirty="0" smtClean="0"/>
              <a:t>張牌</a:t>
            </a:r>
            <a:endParaRPr lang="en-US" altLang="zh-TW" dirty="0" smtClean="0"/>
          </a:p>
          <a:p>
            <a:pPr marL="0" lvl="0" indent="0"/>
            <a:r>
              <a:rPr lang="zh-TW" altLang="en-US" dirty="0" smtClean="0"/>
              <a:t>建立了</a:t>
            </a:r>
            <a:r>
              <a:rPr lang="en-US" altLang="zh-TW" dirty="0" smtClean="0"/>
              <a:t>136</a:t>
            </a:r>
            <a:r>
              <a:rPr lang="zh-TW" altLang="en-US" dirty="0" smtClean="0"/>
              <a:t>個</a:t>
            </a:r>
            <a:r>
              <a:rPr lang="en-US" altLang="zh-TW" dirty="0" smtClean="0"/>
              <a:t>Card</a:t>
            </a:r>
            <a:r>
              <a:rPr lang="zh-TW" altLang="en-US" dirty="0" smtClean="0"/>
              <a:t>物件</a:t>
            </a:r>
            <a:endParaRPr lang="en-US" altLang="zh-TW" dirty="0" smtClean="0"/>
          </a:p>
          <a:p>
            <a:pPr marL="0" lvl="0" indent="0"/>
            <a:r>
              <a:rPr lang="zh-TW" altLang="en-US" dirty="0"/>
              <a:t>並</a:t>
            </a:r>
            <a:r>
              <a:rPr lang="zh-TW" altLang="en-US" dirty="0" smtClean="0"/>
              <a:t>連接</a:t>
            </a:r>
            <a:r>
              <a:rPr lang="en-US" altLang="zh-TW" dirty="0" err="1" smtClean="0"/>
              <a:t>tkinter</a:t>
            </a:r>
            <a:r>
              <a:rPr lang="zh-TW" altLang="en-US" dirty="0" smtClean="0"/>
              <a:t>的按鈕點擊效果</a:t>
            </a:r>
            <a:endParaRPr dirty="0"/>
          </a:p>
        </p:txBody>
      </p:sp>
      <p:grpSp>
        <p:nvGrpSpPr>
          <p:cNvPr id="851" name="Google Shape;851;p31"/>
          <p:cNvGrpSpPr/>
          <p:nvPr/>
        </p:nvGrpSpPr>
        <p:grpSpPr>
          <a:xfrm>
            <a:off x="719990" y="925800"/>
            <a:ext cx="2960453" cy="176025"/>
            <a:chOff x="4345425" y="2175475"/>
            <a:chExt cx="800750" cy="176025"/>
          </a:xfrm>
        </p:grpSpPr>
        <p:sp>
          <p:nvSpPr>
            <p:cNvPr id="852" name="Google Shape;852;p31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31"/>
          <p:cNvGrpSpPr/>
          <p:nvPr/>
        </p:nvGrpSpPr>
        <p:grpSpPr>
          <a:xfrm rot="474658">
            <a:off x="933585" y="1527004"/>
            <a:ext cx="2332781" cy="1099235"/>
            <a:chOff x="4345425" y="2175475"/>
            <a:chExt cx="800750" cy="176025"/>
          </a:xfrm>
        </p:grpSpPr>
        <p:sp>
          <p:nvSpPr>
            <p:cNvPr id="860" name="Google Shape;860;p31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1" name="Google Shape;871;p31"/>
          <p:cNvSpPr txBox="1">
            <a:spLocks noGrp="1"/>
          </p:cNvSpPr>
          <p:nvPr>
            <p:ph type="subTitle" idx="3"/>
          </p:nvPr>
        </p:nvSpPr>
        <p:spPr>
          <a:xfrm>
            <a:off x="823232" y="1751564"/>
            <a:ext cx="2506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500" dirty="0" smtClean="0"/>
              <a:t>Card</a:t>
            </a:r>
            <a:endParaRPr sz="2500" dirty="0"/>
          </a:p>
        </p:txBody>
      </p:sp>
      <p:grpSp>
        <p:nvGrpSpPr>
          <p:cNvPr id="873" name="Google Shape;873;p31"/>
          <p:cNvGrpSpPr/>
          <p:nvPr/>
        </p:nvGrpSpPr>
        <p:grpSpPr>
          <a:xfrm rot="-638440">
            <a:off x="6196103" y="527795"/>
            <a:ext cx="1600449" cy="495659"/>
            <a:chOff x="3647400" y="4354525"/>
            <a:chExt cx="365925" cy="73675"/>
          </a:xfrm>
        </p:grpSpPr>
        <p:sp>
          <p:nvSpPr>
            <p:cNvPr id="874" name="Google Shape;874;p31"/>
            <p:cNvSpPr/>
            <p:nvPr/>
          </p:nvSpPr>
          <p:spPr>
            <a:xfrm>
              <a:off x="3647400" y="4384125"/>
              <a:ext cx="42000" cy="38300"/>
            </a:xfrm>
            <a:custGeom>
              <a:avLst/>
              <a:gdLst/>
              <a:ahLst/>
              <a:cxnLst/>
              <a:rect l="l" t="t" r="r" b="b"/>
              <a:pathLst>
                <a:path w="1680" h="1532" extrusionOk="0">
                  <a:moveTo>
                    <a:pt x="923" y="251"/>
                  </a:moveTo>
                  <a:cubicBezTo>
                    <a:pt x="1017" y="251"/>
                    <a:pt x="1111" y="268"/>
                    <a:pt x="1203" y="301"/>
                  </a:cubicBezTo>
                  <a:cubicBezTo>
                    <a:pt x="1128" y="452"/>
                    <a:pt x="1003" y="552"/>
                    <a:pt x="827" y="627"/>
                  </a:cubicBezTo>
                  <a:cubicBezTo>
                    <a:pt x="727" y="677"/>
                    <a:pt x="627" y="677"/>
                    <a:pt x="527" y="677"/>
                  </a:cubicBezTo>
                  <a:cubicBezTo>
                    <a:pt x="376" y="677"/>
                    <a:pt x="251" y="577"/>
                    <a:pt x="401" y="452"/>
                  </a:cubicBezTo>
                  <a:cubicBezTo>
                    <a:pt x="552" y="318"/>
                    <a:pt x="735" y="251"/>
                    <a:pt x="923" y="251"/>
                  </a:cubicBezTo>
                  <a:close/>
                  <a:moveTo>
                    <a:pt x="861" y="0"/>
                  </a:moveTo>
                  <a:cubicBezTo>
                    <a:pt x="791" y="0"/>
                    <a:pt x="721" y="8"/>
                    <a:pt x="652" y="26"/>
                  </a:cubicBezTo>
                  <a:cubicBezTo>
                    <a:pt x="401" y="76"/>
                    <a:pt x="0" y="276"/>
                    <a:pt x="25" y="602"/>
                  </a:cubicBezTo>
                  <a:cubicBezTo>
                    <a:pt x="48" y="874"/>
                    <a:pt x="336" y="982"/>
                    <a:pt x="576" y="982"/>
                  </a:cubicBezTo>
                  <a:cubicBezTo>
                    <a:pt x="602" y="982"/>
                    <a:pt x="627" y="980"/>
                    <a:pt x="652" y="978"/>
                  </a:cubicBezTo>
                  <a:cubicBezTo>
                    <a:pt x="902" y="953"/>
                    <a:pt x="1103" y="853"/>
                    <a:pt x="1278" y="677"/>
                  </a:cubicBezTo>
                  <a:cubicBezTo>
                    <a:pt x="1303" y="903"/>
                    <a:pt x="1303" y="1103"/>
                    <a:pt x="1278" y="1329"/>
                  </a:cubicBezTo>
                  <a:cubicBezTo>
                    <a:pt x="1278" y="1440"/>
                    <a:pt x="1400" y="1532"/>
                    <a:pt x="1495" y="1532"/>
                  </a:cubicBezTo>
                  <a:cubicBezTo>
                    <a:pt x="1550" y="1532"/>
                    <a:pt x="1595" y="1502"/>
                    <a:pt x="1604" y="1429"/>
                  </a:cubicBezTo>
                  <a:cubicBezTo>
                    <a:pt x="1679" y="1078"/>
                    <a:pt x="1604" y="727"/>
                    <a:pt x="1504" y="376"/>
                  </a:cubicBezTo>
                  <a:cubicBezTo>
                    <a:pt x="1554" y="351"/>
                    <a:pt x="1579" y="276"/>
                    <a:pt x="1529" y="226"/>
                  </a:cubicBezTo>
                  <a:cubicBezTo>
                    <a:pt x="1336" y="91"/>
                    <a:pt x="1098" y="0"/>
                    <a:pt x="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3695650" y="4356075"/>
              <a:ext cx="49500" cy="27125"/>
            </a:xfrm>
            <a:custGeom>
              <a:avLst/>
              <a:gdLst/>
              <a:ahLst/>
              <a:cxnLst/>
              <a:rect l="l" t="t" r="r" b="b"/>
              <a:pathLst>
                <a:path w="1980" h="1085" extrusionOk="0">
                  <a:moveTo>
                    <a:pt x="244" y="0"/>
                  </a:moveTo>
                  <a:cubicBezTo>
                    <a:pt x="205" y="0"/>
                    <a:pt x="165" y="6"/>
                    <a:pt x="125" y="20"/>
                  </a:cubicBezTo>
                  <a:cubicBezTo>
                    <a:pt x="0" y="45"/>
                    <a:pt x="100" y="245"/>
                    <a:pt x="201" y="245"/>
                  </a:cubicBezTo>
                  <a:cubicBezTo>
                    <a:pt x="209" y="244"/>
                    <a:pt x="216" y="244"/>
                    <a:pt x="223" y="244"/>
                  </a:cubicBezTo>
                  <a:cubicBezTo>
                    <a:pt x="357" y="244"/>
                    <a:pt x="175" y="473"/>
                    <a:pt x="175" y="521"/>
                  </a:cubicBezTo>
                  <a:cubicBezTo>
                    <a:pt x="150" y="571"/>
                    <a:pt x="150" y="621"/>
                    <a:pt x="175" y="671"/>
                  </a:cubicBezTo>
                  <a:cubicBezTo>
                    <a:pt x="201" y="822"/>
                    <a:pt x="326" y="922"/>
                    <a:pt x="451" y="997"/>
                  </a:cubicBezTo>
                  <a:cubicBezTo>
                    <a:pt x="677" y="1072"/>
                    <a:pt x="927" y="1047"/>
                    <a:pt x="1153" y="1072"/>
                  </a:cubicBezTo>
                  <a:cubicBezTo>
                    <a:pt x="1266" y="1072"/>
                    <a:pt x="1385" y="1085"/>
                    <a:pt x="1504" y="1085"/>
                  </a:cubicBezTo>
                  <a:cubicBezTo>
                    <a:pt x="1623" y="1085"/>
                    <a:pt x="1742" y="1072"/>
                    <a:pt x="1855" y="1022"/>
                  </a:cubicBezTo>
                  <a:cubicBezTo>
                    <a:pt x="1980" y="972"/>
                    <a:pt x="1930" y="797"/>
                    <a:pt x="1830" y="747"/>
                  </a:cubicBezTo>
                  <a:cubicBezTo>
                    <a:pt x="1676" y="677"/>
                    <a:pt x="1500" y="661"/>
                    <a:pt x="1326" y="661"/>
                  </a:cubicBezTo>
                  <a:cubicBezTo>
                    <a:pt x="1187" y="661"/>
                    <a:pt x="1050" y="671"/>
                    <a:pt x="927" y="671"/>
                  </a:cubicBezTo>
                  <a:cubicBezTo>
                    <a:pt x="886" y="671"/>
                    <a:pt x="830" y="677"/>
                    <a:pt x="773" y="677"/>
                  </a:cubicBezTo>
                  <a:cubicBezTo>
                    <a:pt x="660" y="677"/>
                    <a:pt x="543" y="655"/>
                    <a:pt x="526" y="521"/>
                  </a:cubicBezTo>
                  <a:cubicBezTo>
                    <a:pt x="526" y="471"/>
                    <a:pt x="576" y="396"/>
                    <a:pt x="576" y="320"/>
                  </a:cubicBezTo>
                  <a:cubicBezTo>
                    <a:pt x="576" y="135"/>
                    <a:pt x="424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3727800" y="4393475"/>
              <a:ext cx="40550" cy="26725"/>
            </a:xfrm>
            <a:custGeom>
              <a:avLst/>
              <a:gdLst/>
              <a:ahLst/>
              <a:cxnLst/>
              <a:rect l="l" t="t" r="r" b="b"/>
              <a:pathLst>
                <a:path w="1622" h="1069" extrusionOk="0">
                  <a:moveTo>
                    <a:pt x="506" y="1"/>
                  </a:moveTo>
                  <a:cubicBezTo>
                    <a:pt x="442" y="1"/>
                    <a:pt x="381" y="71"/>
                    <a:pt x="418" y="128"/>
                  </a:cubicBezTo>
                  <a:cubicBezTo>
                    <a:pt x="443" y="203"/>
                    <a:pt x="468" y="278"/>
                    <a:pt x="494" y="328"/>
                  </a:cubicBezTo>
                  <a:cubicBezTo>
                    <a:pt x="393" y="353"/>
                    <a:pt x="293" y="353"/>
                    <a:pt x="193" y="378"/>
                  </a:cubicBezTo>
                  <a:cubicBezTo>
                    <a:pt x="0" y="402"/>
                    <a:pt x="62" y="681"/>
                    <a:pt x="222" y="681"/>
                  </a:cubicBezTo>
                  <a:cubicBezTo>
                    <a:pt x="229" y="681"/>
                    <a:pt x="236" y="680"/>
                    <a:pt x="243" y="679"/>
                  </a:cubicBezTo>
                  <a:cubicBezTo>
                    <a:pt x="368" y="679"/>
                    <a:pt x="468" y="654"/>
                    <a:pt x="569" y="654"/>
                  </a:cubicBezTo>
                  <a:cubicBezTo>
                    <a:pt x="569" y="729"/>
                    <a:pt x="594" y="830"/>
                    <a:pt x="594" y="905"/>
                  </a:cubicBezTo>
                  <a:cubicBezTo>
                    <a:pt x="607" y="1011"/>
                    <a:pt x="691" y="1068"/>
                    <a:pt x="771" y="1068"/>
                  </a:cubicBezTo>
                  <a:cubicBezTo>
                    <a:pt x="841" y="1068"/>
                    <a:pt x="908" y="1024"/>
                    <a:pt x="920" y="930"/>
                  </a:cubicBezTo>
                  <a:cubicBezTo>
                    <a:pt x="945" y="830"/>
                    <a:pt x="920" y="729"/>
                    <a:pt x="895" y="629"/>
                  </a:cubicBezTo>
                  <a:lnTo>
                    <a:pt x="970" y="629"/>
                  </a:lnTo>
                  <a:cubicBezTo>
                    <a:pt x="1170" y="604"/>
                    <a:pt x="1371" y="604"/>
                    <a:pt x="1521" y="479"/>
                  </a:cubicBezTo>
                  <a:cubicBezTo>
                    <a:pt x="1621" y="429"/>
                    <a:pt x="1546" y="303"/>
                    <a:pt x="1471" y="278"/>
                  </a:cubicBezTo>
                  <a:cubicBezTo>
                    <a:pt x="1392" y="249"/>
                    <a:pt x="1317" y="238"/>
                    <a:pt x="1243" y="238"/>
                  </a:cubicBezTo>
                  <a:cubicBezTo>
                    <a:pt x="1129" y="238"/>
                    <a:pt x="1016" y="263"/>
                    <a:pt x="895" y="278"/>
                  </a:cubicBezTo>
                  <a:lnTo>
                    <a:pt x="769" y="303"/>
                  </a:lnTo>
                  <a:cubicBezTo>
                    <a:pt x="719" y="203"/>
                    <a:pt x="644" y="103"/>
                    <a:pt x="569" y="28"/>
                  </a:cubicBezTo>
                  <a:cubicBezTo>
                    <a:pt x="550" y="9"/>
                    <a:pt x="528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3777725" y="4368075"/>
              <a:ext cx="49925" cy="55775"/>
            </a:xfrm>
            <a:custGeom>
              <a:avLst/>
              <a:gdLst/>
              <a:ahLst/>
              <a:cxnLst/>
              <a:rect l="l" t="t" r="r" b="b"/>
              <a:pathLst>
                <a:path w="1997" h="2231" extrusionOk="0">
                  <a:moveTo>
                    <a:pt x="1053" y="1369"/>
                  </a:moveTo>
                  <a:cubicBezTo>
                    <a:pt x="1379" y="1495"/>
                    <a:pt x="1429" y="1595"/>
                    <a:pt x="1203" y="1670"/>
                  </a:cubicBezTo>
                  <a:cubicBezTo>
                    <a:pt x="1028" y="1770"/>
                    <a:pt x="827" y="1795"/>
                    <a:pt x="627" y="1820"/>
                  </a:cubicBezTo>
                  <a:cubicBezTo>
                    <a:pt x="702" y="1695"/>
                    <a:pt x="777" y="1570"/>
                    <a:pt x="903" y="1495"/>
                  </a:cubicBezTo>
                  <a:cubicBezTo>
                    <a:pt x="953" y="1445"/>
                    <a:pt x="1003" y="1419"/>
                    <a:pt x="1053" y="1369"/>
                  </a:cubicBezTo>
                  <a:close/>
                  <a:moveTo>
                    <a:pt x="179" y="0"/>
                  </a:moveTo>
                  <a:cubicBezTo>
                    <a:pt x="110" y="0"/>
                    <a:pt x="46" y="54"/>
                    <a:pt x="75" y="141"/>
                  </a:cubicBezTo>
                  <a:cubicBezTo>
                    <a:pt x="226" y="668"/>
                    <a:pt x="276" y="1219"/>
                    <a:pt x="251" y="1770"/>
                  </a:cubicBezTo>
                  <a:cubicBezTo>
                    <a:pt x="251" y="1795"/>
                    <a:pt x="251" y="1846"/>
                    <a:pt x="276" y="1871"/>
                  </a:cubicBezTo>
                  <a:lnTo>
                    <a:pt x="201" y="1871"/>
                  </a:lnTo>
                  <a:cubicBezTo>
                    <a:pt x="0" y="1896"/>
                    <a:pt x="50" y="2221"/>
                    <a:pt x="251" y="2221"/>
                  </a:cubicBezTo>
                  <a:cubicBezTo>
                    <a:pt x="301" y="2227"/>
                    <a:pt x="363" y="2230"/>
                    <a:pt x="431" y="2230"/>
                  </a:cubicBezTo>
                  <a:cubicBezTo>
                    <a:pt x="979" y="2230"/>
                    <a:pt x="1997" y="2034"/>
                    <a:pt x="1730" y="1344"/>
                  </a:cubicBezTo>
                  <a:cubicBezTo>
                    <a:pt x="1642" y="1104"/>
                    <a:pt x="1402" y="959"/>
                    <a:pt x="1143" y="959"/>
                  </a:cubicBezTo>
                  <a:cubicBezTo>
                    <a:pt x="1105" y="959"/>
                    <a:pt x="1066" y="962"/>
                    <a:pt x="1028" y="968"/>
                  </a:cubicBezTo>
                  <a:cubicBezTo>
                    <a:pt x="827" y="1018"/>
                    <a:pt x="677" y="1119"/>
                    <a:pt x="552" y="1244"/>
                  </a:cubicBezTo>
                  <a:cubicBezTo>
                    <a:pt x="527" y="843"/>
                    <a:pt x="426" y="467"/>
                    <a:pt x="301" y="91"/>
                  </a:cubicBezTo>
                  <a:cubicBezTo>
                    <a:pt x="280" y="28"/>
                    <a:pt x="228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3811550" y="4354525"/>
              <a:ext cx="27600" cy="28050"/>
            </a:xfrm>
            <a:custGeom>
              <a:avLst/>
              <a:gdLst/>
              <a:ahLst/>
              <a:cxnLst/>
              <a:rect l="l" t="t" r="r" b="b"/>
              <a:pathLst>
                <a:path w="1104" h="1122" extrusionOk="0">
                  <a:moveTo>
                    <a:pt x="467" y="0"/>
                  </a:moveTo>
                  <a:cubicBezTo>
                    <a:pt x="338" y="0"/>
                    <a:pt x="200" y="83"/>
                    <a:pt x="101" y="182"/>
                  </a:cubicBezTo>
                  <a:cubicBezTo>
                    <a:pt x="18" y="244"/>
                    <a:pt x="73" y="376"/>
                    <a:pt x="165" y="376"/>
                  </a:cubicBezTo>
                  <a:cubicBezTo>
                    <a:pt x="184" y="376"/>
                    <a:pt x="205" y="370"/>
                    <a:pt x="226" y="357"/>
                  </a:cubicBezTo>
                  <a:cubicBezTo>
                    <a:pt x="246" y="337"/>
                    <a:pt x="364" y="268"/>
                    <a:pt x="422" y="268"/>
                  </a:cubicBezTo>
                  <a:cubicBezTo>
                    <a:pt x="436" y="268"/>
                    <a:pt x="447" y="272"/>
                    <a:pt x="452" y="282"/>
                  </a:cubicBezTo>
                  <a:cubicBezTo>
                    <a:pt x="452" y="307"/>
                    <a:pt x="326" y="433"/>
                    <a:pt x="326" y="458"/>
                  </a:cubicBezTo>
                  <a:cubicBezTo>
                    <a:pt x="226" y="583"/>
                    <a:pt x="151" y="708"/>
                    <a:pt x="76" y="809"/>
                  </a:cubicBezTo>
                  <a:cubicBezTo>
                    <a:pt x="1" y="909"/>
                    <a:pt x="76" y="1059"/>
                    <a:pt x="201" y="1084"/>
                  </a:cubicBezTo>
                  <a:cubicBezTo>
                    <a:pt x="326" y="1097"/>
                    <a:pt x="477" y="1122"/>
                    <a:pt x="624" y="1122"/>
                  </a:cubicBezTo>
                  <a:cubicBezTo>
                    <a:pt x="771" y="1122"/>
                    <a:pt x="915" y="1097"/>
                    <a:pt x="1028" y="1009"/>
                  </a:cubicBezTo>
                  <a:cubicBezTo>
                    <a:pt x="1103" y="934"/>
                    <a:pt x="1053" y="834"/>
                    <a:pt x="978" y="809"/>
                  </a:cubicBezTo>
                  <a:cubicBezTo>
                    <a:pt x="828" y="758"/>
                    <a:pt x="677" y="758"/>
                    <a:pt x="527" y="758"/>
                  </a:cubicBezTo>
                  <a:cubicBezTo>
                    <a:pt x="577" y="683"/>
                    <a:pt x="627" y="608"/>
                    <a:pt x="677" y="533"/>
                  </a:cubicBezTo>
                  <a:cubicBezTo>
                    <a:pt x="727" y="433"/>
                    <a:pt x="778" y="307"/>
                    <a:pt x="727" y="182"/>
                  </a:cubicBezTo>
                  <a:cubicBezTo>
                    <a:pt x="662" y="50"/>
                    <a:pt x="567" y="0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3856050" y="4393900"/>
              <a:ext cx="47000" cy="10925"/>
            </a:xfrm>
            <a:custGeom>
              <a:avLst/>
              <a:gdLst/>
              <a:ahLst/>
              <a:cxnLst/>
              <a:rect l="l" t="t" r="r" b="b"/>
              <a:pathLst>
                <a:path w="1880" h="437" extrusionOk="0">
                  <a:moveTo>
                    <a:pt x="1425" y="1"/>
                  </a:moveTo>
                  <a:cubicBezTo>
                    <a:pt x="1294" y="1"/>
                    <a:pt x="1165" y="22"/>
                    <a:pt x="1028" y="36"/>
                  </a:cubicBezTo>
                  <a:cubicBezTo>
                    <a:pt x="752" y="61"/>
                    <a:pt x="476" y="86"/>
                    <a:pt x="201" y="111"/>
                  </a:cubicBezTo>
                  <a:cubicBezTo>
                    <a:pt x="0" y="136"/>
                    <a:pt x="75" y="437"/>
                    <a:pt x="276" y="437"/>
                  </a:cubicBezTo>
                  <a:cubicBezTo>
                    <a:pt x="526" y="437"/>
                    <a:pt x="802" y="412"/>
                    <a:pt x="1078" y="412"/>
                  </a:cubicBezTo>
                  <a:cubicBezTo>
                    <a:pt x="1142" y="412"/>
                    <a:pt x="1211" y="414"/>
                    <a:pt x="1281" y="414"/>
                  </a:cubicBezTo>
                  <a:cubicBezTo>
                    <a:pt x="1457" y="414"/>
                    <a:pt x="1644" y="401"/>
                    <a:pt x="1805" y="311"/>
                  </a:cubicBezTo>
                  <a:cubicBezTo>
                    <a:pt x="1880" y="236"/>
                    <a:pt x="1830" y="86"/>
                    <a:pt x="1755" y="61"/>
                  </a:cubicBezTo>
                  <a:cubicBezTo>
                    <a:pt x="1641" y="15"/>
                    <a:pt x="1533" y="1"/>
                    <a:pt x="1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3861050" y="4406000"/>
              <a:ext cx="49525" cy="9750"/>
            </a:xfrm>
            <a:custGeom>
              <a:avLst/>
              <a:gdLst/>
              <a:ahLst/>
              <a:cxnLst/>
              <a:rect l="l" t="t" r="r" b="b"/>
              <a:pathLst>
                <a:path w="1981" h="390" extrusionOk="0">
                  <a:moveTo>
                    <a:pt x="1562" y="1"/>
                  </a:moveTo>
                  <a:cubicBezTo>
                    <a:pt x="1416" y="1"/>
                    <a:pt x="1269" y="28"/>
                    <a:pt x="1103" y="28"/>
                  </a:cubicBezTo>
                  <a:cubicBezTo>
                    <a:pt x="803" y="53"/>
                    <a:pt x="502" y="53"/>
                    <a:pt x="176" y="53"/>
                  </a:cubicBezTo>
                  <a:cubicBezTo>
                    <a:pt x="1" y="53"/>
                    <a:pt x="51" y="354"/>
                    <a:pt x="201" y="354"/>
                  </a:cubicBezTo>
                  <a:cubicBezTo>
                    <a:pt x="432" y="371"/>
                    <a:pt x="649" y="389"/>
                    <a:pt x="864" y="389"/>
                  </a:cubicBezTo>
                  <a:cubicBezTo>
                    <a:pt x="952" y="389"/>
                    <a:pt x="1040" y="386"/>
                    <a:pt x="1128" y="379"/>
                  </a:cubicBezTo>
                  <a:cubicBezTo>
                    <a:pt x="1229" y="379"/>
                    <a:pt x="1337" y="387"/>
                    <a:pt x="1445" y="387"/>
                  </a:cubicBezTo>
                  <a:cubicBezTo>
                    <a:pt x="1608" y="387"/>
                    <a:pt x="1770" y="369"/>
                    <a:pt x="1905" y="278"/>
                  </a:cubicBezTo>
                  <a:cubicBezTo>
                    <a:pt x="1981" y="228"/>
                    <a:pt x="1956" y="78"/>
                    <a:pt x="1855" y="53"/>
                  </a:cubicBezTo>
                  <a:cubicBezTo>
                    <a:pt x="1755" y="13"/>
                    <a:pt x="1659" y="1"/>
                    <a:pt x="1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1"/>
            <p:cNvSpPr/>
            <p:nvPr/>
          </p:nvSpPr>
          <p:spPr>
            <a:xfrm>
              <a:off x="3924125" y="4391050"/>
              <a:ext cx="40975" cy="37150"/>
            </a:xfrm>
            <a:custGeom>
              <a:avLst/>
              <a:gdLst/>
              <a:ahLst/>
              <a:cxnLst/>
              <a:rect l="l" t="t" r="r" b="b"/>
              <a:pathLst>
                <a:path w="1639" h="1486" extrusionOk="0">
                  <a:moveTo>
                    <a:pt x="1067" y="0"/>
                  </a:moveTo>
                  <a:cubicBezTo>
                    <a:pt x="557" y="0"/>
                    <a:pt x="0" y="359"/>
                    <a:pt x="109" y="927"/>
                  </a:cubicBezTo>
                  <a:cubicBezTo>
                    <a:pt x="159" y="1227"/>
                    <a:pt x="435" y="1428"/>
                    <a:pt x="711" y="1478"/>
                  </a:cubicBezTo>
                  <a:cubicBezTo>
                    <a:pt x="759" y="1483"/>
                    <a:pt x="816" y="1486"/>
                    <a:pt x="878" y="1486"/>
                  </a:cubicBezTo>
                  <a:cubicBezTo>
                    <a:pt x="1134" y="1486"/>
                    <a:pt x="1467" y="1434"/>
                    <a:pt x="1588" y="1252"/>
                  </a:cubicBezTo>
                  <a:cubicBezTo>
                    <a:pt x="1613" y="1202"/>
                    <a:pt x="1638" y="1127"/>
                    <a:pt x="1588" y="1077"/>
                  </a:cubicBezTo>
                  <a:cubicBezTo>
                    <a:pt x="1534" y="996"/>
                    <a:pt x="1487" y="973"/>
                    <a:pt x="1432" y="973"/>
                  </a:cubicBezTo>
                  <a:cubicBezTo>
                    <a:pt x="1385" y="973"/>
                    <a:pt x="1332" y="990"/>
                    <a:pt x="1262" y="1002"/>
                  </a:cubicBezTo>
                  <a:cubicBezTo>
                    <a:pt x="1123" y="1037"/>
                    <a:pt x="971" y="1084"/>
                    <a:pt x="824" y="1084"/>
                  </a:cubicBezTo>
                  <a:cubicBezTo>
                    <a:pt x="760" y="1084"/>
                    <a:pt x="696" y="1075"/>
                    <a:pt x="636" y="1052"/>
                  </a:cubicBezTo>
                  <a:cubicBezTo>
                    <a:pt x="335" y="952"/>
                    <a:pt x="485" y="626"/>
                    <a:pt x="661" y="475"/>
                  </a:cubicBezTo>
                  <a:cubicBezTo>
                    <a:pt x="808" y="328"/>
                    <a:pt x="974" y="269"/>
                    <a:pt x="1157" y="269"/>
                  </a:cubicBezTo>
                  <a:cubicBezTo>
                    <a:pt x="1191" y="269"/>
                    <a:pt x="1226" y="271"/>
                    <a:pt x="1262" y="275"/>
                  </a:cubicBezTo>
                  <a:cubicBezTo>
                    <a:pt x="1271" y="276"/>
                    <a:pt x="1280" y="277"/>
                    <a:pt x="1288" y="277"/>
                  </a:cubicBezTo>
                  <a:cubicBezTo>
                    <a:pt x="1437" y="277"/>
                    <a:pt x="1430" y="72"/>
                    <a:pt x="1287" y="24"/>
                  </a:cubicBezTo>
                  <a:cubicBezTo>
                    <a:pt x="1216" y="8"/>
                    <a:pt x="1142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1"/>
            <p:cNvSpPr/>
            <p:nvPr/>
          </p:nvSpPr>
          <p:spPr>
            <a:xfrm>
              <a:off x="3966475" y="4358650"/>
              <a:ext cx="46850" cy="33350"/>
            </a:xfrm>
            <a:custGeom>
              <a:avLst/>
              <a:gdLst/>
              <a:ahLst/>
              <a:cxnLst/>
              <a:rect l="l" t="t" r="r" b="b"/>
              <a:pathLst>
                <a:path w="1874" h="1334" extrusionOk="0">
                  <a:moveTo>
                    <a:pt x="282" y="0"/>
                  </a:moveTo>
                  <a:cubicBezTo>
                    <a:pt x="227" y="0"/>
                    <a:pt x="172" y="6"/>
                    <a:pt x="119" y="17"/>
                  </a:cubicBezTo>
                  <a:cubicBezTo>
                    <a:pt x="1" y="64"/>
                    <a:pt x="62" y="270"/>
                    <a:pt x="175" y="270"/>
                  </a:cubicBezTo>
                  <a:cubicBezTo>
                    <a:pt x="182" y="270"/>
                    <a:pt x="188" y="269"/>
                    <a:pt x="195" y="268"/>
                  </a:cubicBezTo>
                  <a:cubicBezTo>
                    <a:pt x="215" y="265"/>
                    <a:pt x="236" y="264"/>
                    <a:pt x="258" y="264"/>
                  </a:cubicBezTo>
                  <a:cubicBezTo>
                    <a:pt x="455" y="264"/>
                    <a:pt x="701" y="365"/>
                    <a:pt x="520" y="568"/>
                  </a:cubicBezTo>
                  <a:cubicBezTo>
                    <a:pt x="470" y="644"/>
                    <a:pt x="370" y="669"/>
                    <a:pt x="320" y="769"/>
                  </a:cubicBezTo>
                  <a:cubicBezTo>
                    <a:pt x="245" y="894"/>
                    <a:pt x="295" y="1045"/>
                    <a:pt x="395" y="1145"/>
                  </a:cubicBezTo>
                  <a:cubicBezTo>
                    <a:pt x="538" y="1276"/>
                    <a:pt x="783" y="1333"/>
                    <a:pt x="1030" y="1333"/>
                  </a:cubicBezTo>
                  <a:cubicBezTo>
                    <a:pt x="1303" y="1333"/>
                    <a:pt x="1579" y="1263"/>
                    <a:pt x="1724" y="1145"/>
                  </a:cubicBezTo>
                  <a:cubicBezTo>
                    <a:pt x="1874" y="1019"/>
                    <a:pt x="1698" y="819"/>
                    <a:pt x="1573" y="819"/>
                  </a:cubicBezTo>
                  <a:cubicBezTo>
                    <a:pt x="1448" y="819"/>
                    <a:pt x="1323" y="844"/>
                    <a:pt x="1197" y="869"/>
                  </a:cubicBezTo>
                  <a:cubicBezTo>
                    <a:pt x="1147" y="877"/>
                    <a:pt x="1097" y="880"/>
                    <a:pt x="1046" y="880"/>
                  </a:cubicBezTo>
                  <a:cubicBezTo>
                    <a:pt x="944" y="880"/>
                    <a:pt x="838" y="869"/>
                    <a:pt x="721" y="869"/>
                  </a:cubicBezTo>
                  <a:cubicBezTo>
                    <a:pt x="771" y="844"/>
                    <a:pt x="796" y="794"/>
                    <a:pt x="821" y="769"/>
                  </a:cubicBezTo>
                  <a:cubicBezTo>
                    <a:pt x="871" y="694"/>
                    <a:pt x="896" y="618"/>
                    <a:pt x="896" y="543"/>
                  </a:cubicBezTo>
                  <a:cubicBezTo>
                    <a:pt x="918" y="181"/>
                    <a:pt x="595" y="0"/>
                    <a:pt x="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" name="Google Shape;883;p31"/>
          <p:cNvGrpSpPr/>
          <p:nvPr/>
        </p:nvGrpSpPr>
        <p:grpSpPr>
          <a:xfrm>
            <a:off x="-315510" y="4512611"/>
            <a:ext cx="1745583" cy="230173"/>
            <a:chOff x="1394800" y="3522000"/>
            <a:chExt cx="1048650" cy="138275"/>
          </a:xfrm>
        </p:grpSpPr>
        <p:sp>
          <p:nvSpPr>
            <p:cNvPr id="884" name="Google Shape;884;p31"/>
            <p:cNvSpPr/>
            <p:nvPr/>
          </p:nvSpPr>
          <p:spPr>
            <a:xfrm>
              <a:off x="1394800" y="3522000"/>
              <a:ext cx="1048650" cy="125000"/>
            </a:xfrm>
            <a:custGeom>
              <a:avLst/>
              <a:gdLst/>
              <a:ahLst/>
              <a:cxnLst/>
              <a:rect l="l" t="t" r="r" b="b"/>
              <a:pathLst>
                <a:path w="41946" h="5000" extrusionOk="0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1"/>
            <p:cNvSpPr/>
            <p:nvPr/>
          </p:nvSpPr>
          <p:spPr>
            <a:xfrm>
              <a:off x="1432150" y="3542325"/>
              <a:ext cx="167450" cy="57425"/>
            </a:xfrm>
            <a:custGeom>
              <a:avLst/>
              <a:gdLst/>
              <a:ahLst/>
              <a:cxnLst/>
              <a:rect l="l" t="t" r="r" b="b"/>
              <a:pathLst>
                <a:path w="6698" h="2297" extrusionOk="0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1"/>
            <p:cNvSpPr/>
            <p:nvPr/>
          </p:nvSpPr>
          <p:spPr>
            <a:xfrm>
              <a:off x="1432250" y="3528600"/>
              <a:ext cx="291000" cy="110575"/>
            </a:xfrm>
            <a:custGeom>
              <a:avLst/>
              <a:gdLst/>
              <a:ahLst/>
              <a:cxnLst/>
              <a:rect l="l" t="t" r="r" b="b"/>
              <a:pathLst>
                <a:path w="11640" h="4423" extrusionOk="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1"/>
            <p:cNvSpPr/>
            <p:nvPr/>
          </p:nvSpPr>
          <p:spPr>
            <a:xfrm>
              <a:off x="1851500" y="3562750"/>
              <a:ext cx="82400" cy="53425"/>
            </a:xfrm>
            <a:custGeom>
              <a:avLst/>
              <a:gdLst/>
              <a:ahLst/>
              <a:cxnLst/>
              <a:rect l="l" t="t" r="r" b="b"/>
              <a:pathLst>
                <a:path w="3296" h="2137" extrusionOk="0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1"/>
            <p:cNvSpPr/>
            <p:nvPr/>
          </p:nvSpPr>
          <p:spPr>
            <a:xfrm>
              <a:off x="1732300" y="3533675"/>
              <a:ext cx="237600" cy="92300"/>
            </a:xfrm>
            <a:custGeom>
              <a:avLst/>
              <a:gdLst/>
              <a:ahLst/>
              <a:cxnLst/>
              <a:rect l="l" t="t" r="r" b="b"/>
              <a:pathLst>
                <a:path w="9504" h="3692" extrusionOk="0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1"/>
            <p:cNvSpPr/>
            <p:nvPr/>
          </p:nvSpPr>
          <p:spPr>
            <a:xfrm>
              <a:off x="2029975" y="3568625"/>
              <a:ext cx="152875" cy="91650"/>
            </a:xfrm>
            <a:custGeom>
              <a:avLst/>
              <a:gdLst/>
              <a:ahLst/>
              <a:cxnLst/>
              <a:rect l="l" t="t" r="r" b="b"/>
              <a:pathLst>
                <a:path w="6115" h="3666" extrusionOk="0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1"/>
            <p:cNvSpPr/>
            <p:nvPr/>
          </p:nvSpPr>
          <p:spPr>
            <a:xfrm>
              <a:off x="2014350" y="3538575"/>
              <a:ext cx="166275" cy="108425"/>
            </a:xfrm>
            <a:custGeom>
              <a:avLst/>
              <a:gdLst/>
              <a:ahLst/>
              <a:cxnLst/>
              <a:rect l="l" t="t" r="r" b="b"/>
              <a:pathLst>
                <a:path w="6651" h="4337" extrusionOk="0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1"/>
            <p:cNvSpPr/>
            <p:nvPr/>
          </p:nvSpPr>
          <p:spPr>
            <a:xfrm>
              <a:off x="2199600" y="3542125"/>
              <a:ext cx="59475" cy="48000"/>
            </a:xfrm>
            <a:custGeom>
              <a:avLst/>
              <a:gdLst/>
              <a:ahLst/>
              <a:cxnLst/>
              <a:rect l="l" t="t" r="r" b="b"/>
              <a:pathLst>
                <a:path w="2379" h="1920" extrusionOk="0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1"/>
            <p:cNvSpPr/>
            <p:nvPr/>
          </p:nvSpPr>
          <p:spPr>
            <a:xfrm>
              <a:off x="2187225" y="3540100"/>
              <a:ext cx="94850" cy="50400"/>
            </a:xfrm>
            <a:custGeom>
              <a:avLst/>
              <a:gdLst/>
              <a:ahLst/>
              <a:cxnLst/>
              <a:rect l="l" t="t" r="r" b="b"/>
              <a:pathLst>
                <a:path w="3794" h="2016" extrusionOk="0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副標題 6"/>
          <p:cNvSpPr>
            <a:spLocks noGrp="1"/>
          </p:cNvSpPr>
          <p:nvPr>
            <p:ph type="subTitle" idx="6"/>
          </p:nvPr>
        </p:nvSpPr>
        <p:spPr>
          <a:xfrm>
            <a:off x="5053956" y="2902959"/>
            <a:ext cx="3658248" cy="572700"/>
          </a:xfrm>
        </p:spPr>
        <p:txBody>
          <a:bodyPr/>
          <a:lstStyle/>
          <a:p>
            <a:r>
              <a:rPr lang="zh-TW" altLang="en-US" dirty="0" smtClean="0"/>
              <a:t>繼承</a:t>
            </a:r>
            <a:r>
              <a:rPr lang="en-US" altLang="zh-TW" dirty="0" smtClean="0"/>
              <a:t>Card</a:t>
            </a:r>
            <a:r>
              <a:rPr lang="zh-TW" altLang="en-US" dirty="0" smtClean="0"/>
              <a:t>的子類別</a:t>
            </a:r>
            <a:endParaRPr lang="en-US" altLang="zh-TW" dirty="0" smtClean="0"/>
          </a:p>
          <a:p>
            <a:r>
              <a:rPr lang="zh-TW" altLang="en-US" dirty="0" smtClean="0"/>
              <a:t>代表玩家與電腦出過的牌</a:t>
            </a:r>
            <a:endParaRPr lang="en-US" altLang="zh-TW" dirty="0" smtClean="0"/>
          </a:p>
          <a:p>
            <a:r>
              <a:rPr lang="zh-TW" altLang="en-US" dirty="0"/>
              <a:t>更改</a:t>
            </a:r>
            <a:r>
              <a:rPr lang="zh-TW" altLang="en-US" dirty="0" smtClean="0"/>
              <a:t>了牌的大小、圖片來源與點擊效果</a:t>
            </a:r>
            <a:endParaRPr lang="zh-TW" altLang="en-US" dirty="0"/>
          </a:p>
        </p:txBody>
      </p:sp>
      <p:grpSp>
        <p:nvGrpSpPr>
          <p:cNvPr id="52" name="Google Shape;859;p31"/>
          <p:cNvGrpSpPr/>
          <p:nvPr/>
        </p:nvGrpSpPr>
        <p:grpSpPr>
          <a:xfrm rot="474658">
            <a:off x="5574745" y="1513688"/>
            <a:ext cx="2332781" cy="1099235"/>
            <a:chOff x="4345425" y="2175475"/>
            <a:chExt cx="800750" cy="176025"/>
          </a:xfrm>
        </p:grpSpPr>
        <p:sp>
          <p:nvSpPr>
            <p:cNvPr id="53" name="Google Shape;860;p31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61;p31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871;p31"/>
          <p:cNvSpPr txBox="1">
            <a:spLocks noGrp="1"/>
          </p:cNvSpPr>
          <p:nvPr>
            <p:ph type="subTitle" idx="3"/>
          </p:nvPr>
        </p:nvSpPr>
        <p:spPr>
          <a:xfrm>
            <a:off x="5464392" y="1738248"/>
            <a:ext cx="2506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500" dirty="0" err="1" smtClean="0"/>
              <a:t>Card_little</a:t>
            </a:r>
            <a:endParaRPr sz="2500" dirty="0"/>
          </a:p>
        </p:txBody>
      </p:sp>
    </p:spTree>
    <p:extLst>
      <p:ext uri="{BB962C8B-B14F-4D97-AF65-F5344CB8AC3E}">
        <p14:creationId xmlns:p14="http://schemas.microsoft.com/office/powerpoint/2010/main" val="147150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4656" y="540000"/>
            <a:ext cx="3564044" cy="572700"/>
          </a:xfrm>
        </p:spPr>
        <p:txBody>
          <a:bodyPr/>
          <a:lstStyle/>
          <a:p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規則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sb-DE" altLang="zh-TW" sz="2500" dirty="0" smtClean="0"/>
              <a:t>canChi</a:t>
            </a:r>
            <a:endParaRPr lang="zh-TW" altLang="en-US" sz="2500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hsb-DE" altLang="zh-TW" sz="2500" dirty="0" smtClean="0"/>
              <a:t>canPeng</a:t>
            </a:r>
            <a:endParaRPr lang="zh-TW" altLang="en-US" sz="2500" dirty="0"/>
          </a:p>
        </p:txBody>
      </p:sp>
      <p:sp>
        <p:nvSpPr>
          <p:cNvPr id="6" name="副標題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altLang="zh-TW" sz="2500" dirty="0" err="1" smtClean="0"/>
              <a:t>huMain</a:t>
            </a:r>
            <a:endParaRPr lang="zh-TW" altLang="en-US" sz="2500" dirty="0"/>
          </a:p>
        </p:txBody>
      </p:sp>
      <p:sp>
        <p:nvSpPr>
          <p:cNvPr id="7" name="副標題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zh-TW" altLang="en-US" sz="2000" dirty="0"/>
              <a:t>判斷是否</a:t>
            </a:r>
            <a:r>
              <a:rPr lang="zh-TW" altLang="en-US" sz="2000" dirty="0" smtClean="0"/>
              <a:t>可以碰</a:t>
            </a:r>
            <a:endParaRPr lang="zh-TW" altLang="en-US" sz="2000" dirty="0"/>
          </a:p>
        </p:txBody>
      </p:sp>
      <p:sp>
        <p:nvSpPr>
          <p:cNvPr id="8" name="副標題 7"/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zh-TW" altLang="en-US" sz="2000" dirty="0" smtClean="0"/>
              <a:t>判斷是否胡牌</a:t>
            </a:r>
            <a:endParaRPr lang="zh-TW" altLang="en-US" sz="2000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r>
              <a:rPr lang="zh-TW" altLang="en-US" sz="2000" dirty="0" smtClean="0"/>
              <a:t>判斷是否可以吃</a:t>
            </a:r>
            <a:endParaRPr lang="zh-TW" altLang="en-US" sz="2000" dirty="0"/>
          </a:p>
        </p:txBody>
      </p:sp>
      <p:grpSp>
        <p:nvGrpSpPr>
          <p:cNvPr id="11" name="Google Shape;1165;p37"/>
          <p:cNvGrpSpPr/>
          <p:nvPr/>
        </p:nvGrpSpPr>
        <p:grpSpPr>
          <a:xfrm>
            <a:off x="7016156" y="4212815"/>
            <a:ext cx="1745583" cy="230173"/>
            <a:chOff x="1394800" y="3522000"/>
            <a:chExt cx="1048650" cy="138275"/>
          </a:xfrm>
        </p:grpSpPr>
        <p:sp>
          <p:nvSpPr>
            <p:cNvPr id="12" name="Google Shape;1166;p37"/>
            <p:cNvSpPr/>
            <p:nvPr/>
          </p:nvSpPr>
          <p:spPr>
            <a:xfrm>
              <a:off x="1394800" y="3522000"/>
              <a:ext cx="1048650" cy="125000"/>
            </a:xfrm>
            <a:custGeom>
              <a:avLst/>
              <a:gdLst/>
              <a:ahLst/>
              <a:cxnLst/>
              <a:rect l="l" t="t" r="r" b="b"/>
              <a:pathLst>
                <a:path w="41946" h="5000" extrusionOk="0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67;p37"/>
            <p:cNvSpPr/>
            <p:nvPr/>
          </p:nvSpPr>
          <p:spPr>
            <a:xfrm>
              <a:off x="1432150" y="3542325"/>
              <a:ext cx="167450" cy="57425"/>
            </a:xfrm>
            <a:custGeom>
              <a:avLst/>
              <a:gdLst/>
              <a:ahLst/>
              <a:cxnLst/>
              <a:rect l="l" t="t" r="r" b="b"/>
              <a:pathLst>
                <a:path w="6698" h="2297" extrusionOk="0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68;p37"/>
            <p:cNvSpPr/>
            <p:nvPr/>
          </p:nvSpPr>
          <p:spPr>
            <a:xfrm>
              <a:off x="1432250" y="3528600"/>
              <a:ext cx="291000" cy="110575"/>
            </a:xfrm>
            <a:custGeom>
              <a:avLst/>
              <a:gdLst/>
              <a:ahLst/>
              <a:cxnLst/>
              <a:rect l="l" t="t" r="r" b="b"/>
              <a:pathLst>
                <a:path w="11640" h="4423" extrusionOk="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69;p37"/>
            <p:cNvSpPr/>
            <p:nvPr/>
          </p:nvSpPr>
          <p:spPr>
            <a:xfrm>
              <a:off x="1851500" y="3562750"/>
              <a:ext cx="82400" cy="53425"/>
            </a:xfrm>
            <a:custGeom>
              <a:avLst/>
              <a:gdLst/>
              <a:ahLst/>
              <a:cxnLst/>
              <a:rect l="l" t="t" r="r" b="b"/>
              <a:pathLst>
                <a:path w="3296" h="2137" extrusionOk="0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70;p37"/>
            <p:cNvSpPr/>
            <p:nvPr/>
          </p:nvSpPr>
          <p:spPr>
            <a:xfrm>
              <a:off x="1732300" y="3533675"/>
              <a:ext cx="237600" cy="92300"/>
            </a:xfrm>
            <a:custGeom>
              <a:avLst/>
              <a:gdLst/>
              <a:ahLst/>
              <a:cxnLst/>
              <a:rect l="l" t="t" r="r" b="b"/>
              <a:pathLst>
                <a:path w="9504" h="3692" extrusionOk="0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71;p37"/>
            <p:cNvSpPr/>
            <p:nvPr/>
          </p:nvSpPr>
          <p:spPr>
            <a:xfrm>
              <a:off x="2029975" y="3568625"/>
              <a:ext cx="152875" cy="91650"/>
            </a:xfrm>
            <a:custGeom>
              <a:avLst/>
              <a:gdLst/>
              <a:ahLst/>
              <a:cxnLst/>
              <a:rect l="l" t="t" r="r" b="b"/>
              <a:pathLst>
                <a:path w="6115" h="3666" extrusionOk="0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72;p37"/>
            <p:cNvSpPr/>
            <p:nvPr/>
          </p:nvSpPr>
          <p:spPr>
            <a:xfrm>
              <a:off x="2014350" y="3538575"/>
              <a:ext cx="166275" cy="108425"/>
            </a:xfrm>
            <a:custGeom>
              <a:avLst/>
              <a:gdLst/>
              <a:ahLst/>
              <a:cxnLst/>
              <a:rect l="l" t="t" r="r" b="b"/>
              <a:pathLst>
                <a:path w="6651" h="4337" extrusionOk="0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73;p37"/>
            <p:cNvSpPr/>
            <p:nvPr/>
          </p:nvSpPr>
          <p:spPr>
            <a:xfrm>
              <a:off x="2199600" y="3542125"/>
              <a:ext cx="59475" cy="48000"/>
            </a:xfrm>
            <a:custGeom>
              <a:avLst/>
              <a:gdLst/>
              <a:ahLst/>
              <a:cxnLst/>
              <a:rect l="l" t="t" r="r" b="b"/>
              <a:pathLst>
                <a:path w="2379" h="1920" extrusionOk="0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74;p37"/>
            <p:cNvSpPr/>
            <p:nvPr/>
          </p:nvSpPr>
          <p:spPr>
            <a:xfrm>
              <a:off x="2187225" y="3540100"/>
              <a:ext cx="94850" cy="50400"/>
            </a:xfrm>
            <a:custGeom>
              <a:avLst/>
              <a:gdLst/>
              <a:ahLst/>
              <a:cxnLst/>
              <a:rect l="l" t="t" r="r" b="b"/>
              <a:pathLst>
                <a:path w="3794" h="2016" extrusionOk="0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70360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31"/>
          <p:cNvSpPr txBox="1">
            <a:spLocks noGrp="1"/>
          </p:cNvSpPr>
          <p:nvPr>
            <p:ph type="title"/>
          </p:nvPr>
        </p:nvSpPr>
        <p:spPr>
          <a:xfrm>
            <a:off x="741802" y="526944"/>
            <a:ext cx="33687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四個按鈕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50" name="Google Shape;850;p31"/>
          <p:cNvSpPr txBox="1">
            <a:spLocks noGrp="1"/>
          </p:cNvSpPr>
          <p:nvPr>
            <p:ph type="subTitle" idx="5"/>
          </p:nvPr>
        </p:nvSpPr>
        <p:spPr>
          <a:xfrm>
            <a:off x="906900" y="2076621"/>
            <a:ext cx="2506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hsb-DE" dirty="0" smtClean="0"/>
              <a:t>OnBtnGet_Click</a:t>
            </a:r>
            <a:r>
              <a:rPr lang="en-US" altLang="zh-TW" dirty="0" smtClean="0"/>
              <a:t>()</a:t>
            </a:r>
            <a:endParaRPr dirty="0"/>
          </a:p>
        </p:txBody>
      </p:sp>
      <p:grpSp>
        <p:nvGrpSpPr>
          <p:cNvPr id="851" name="Google Shape;851;p31"/>
          <p:cNvGrpSpPr/>
          <p:nvPr/>
        </p:nvGrpSpPr>
        <p:grpSpPr>
          <a:xfrm>
            <a:off x="719990" y="925800"/>
            <a:ext cx="2960453" cy="176025"/>
            <a:chOff x="4345425" y="2175475"/>
            <a:chExt cx="800750" cy="176025"/>
          </a:xfrm>
        </p:grpSpPr>
        <p:sp>
          <p:nvSpPr>
            <p:cNvPr id="852" name="Google Shape;852;p31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4" name="Google Shape;854;p31"/>
          <p:cNvSpPr txBox="1">
            <a:spLocks noGrp="1"/>
          </p:cNvSpPr>
          <p:nvPr>
            <p:ph type="subTitle" idx="6"/>
          </p:nvPr>
        </p:nvSpPr>
        <p:spPr>
          <a:xfrm>
            <a:off x="5676900" y="2076621"/>
            <a:ext cx="2506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SzPts val="1100"/>
            </a:pPr>
            <a:r>
              <a:rPr lang="hsb-DE" dirty="0"/>
              <a:t>OnBtnChi_Click()</a:t>
            </a:r>
            <a:endParaRPr dirty="0"/>
          </a:p>
        </p:txBody>
      </p:sp>
      <p:sp>
        <p:nvSpPr>
          <p:cNvPr id="855" name="Google Shape;855;p31"/>
          <p:cNvSpPr txBox="1">
            <a:spLocks noGrp="1"/>
          </p:cNvSpPr>
          <p:nvPr>
            <p:ph type="subTitle" idx="7"/>
          </p:nvPr>
        </p:nvSpPr>
        <p:spPr>
          <a:xfrm>
            <a:off x="906900" y="3755202"/>
            <a:ext cx="2506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hsb-DE" dirty="0"/>
              <a:t>OnBtnOut_Click()</a:t>
            </a:r>
            <a:endParaRPr dirty="0"/>
          </a:p>
        </p:txBody>
      </p:sp>
      <p:grpSp>
        <p:nvGrpSpPr>
          <p:cNvPr id="856" name="Google Shape;856;p31"/>
          <p:cNvGrpSpPr/>
          <p:nvPr/>
        </p:nvGrpSpPr>
        <p:grpSpPr>
          <a:xfrm rot="367883">
            <a:off x="6168822" y="3265871"/>
            <a:ext cx="1569882" cy="507904"/>
            <a:chOff x="4345425" y="2175475"/>
            <a:chExt cx="800750" cy="176025"/>
          </a:xfrm>
        </p:grpSpPr>
        <p:sp>
          <p:nvSpPr>
            <p:cNvPr id="857" name="Google Shape;857;p31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31"/>
          <p:cNvGrpSpPr/>
          <p:nvPr/>
        </p:nvGrpSpPr>
        <p:grpSpPr>
          <a:xfrm rot="474658">
            <a:off x="1381256" y="1507939"/>
            <a:ext cx="1557467" cy="585348"/>
            <a:chOff x="4345425" y="2175475"/>
            <a:chExt cx="800750" cy="176025"/>
          </a:xfrm>
        </p:grpSpPr>
        <p:sp>
          <p:nvSpPr>
            <p:cNvPr id="860" name="Google Shape;860;p31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" name="Google Shape;862;p31"/>
          <p:cNvGrpSpPr/>
          <p:nvPr/>
        </p:nvGrpSpPr>
        <p:grpSpPr>
          <a:xfrm rot="367883">
            <a:off x="1375060" y="3250166"/>
            <a:ext cx="1569882" cy="507904"/>
            <a:chOff x="4345425" y="2175475"/>
            <a:chExt cx="800750" cy="176025"/>
          </a:xfrm>
        </p:grpSpPr>
        <p:sp>
          <p:nvSpPr>
            <p:cNvPr id="863" name="Google Shape;863;p31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" name="Google Shape;865;p31"/>
          <p:cNvGrpSpPr/>
          <p:nvPr/>
        </p:nvGrpSpPr>
        <p:grpSpPr>
          <a:xfrm rot="474658">
            <a:off x="6175019" y="1507926"/>
            <a:ext cx="1557467" cy="585348"/>
            <a:chOff x="4345425" y="2175475"/>
            <a:chExt cx="800750" cy="176025"/>
          </a:xfrm>
        </p:grpSpPr>
        <p:sp>
          <p:nvSpPr>
            <p:cNvPr id="866" name="Google Shape;866;p31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8" name="Google Shape;868;p31"/>
          <p:cNvSpPr txBox="1">
            <a:spLocks noGrp="1"/>
          </p:cNvSpPr>
          <p:nvPr>
            <p:ph type="subTitle" idx="8"/>
          </p:nvPr>
        </p:nvSpPr>
        <p:spPr>
          <a:xfrm>
            <a:off x="5676900" y="3755202"/>
            <a:ext cx="2506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SzPts val="1100"/>
            </a:pPr>
            <a:r>
              <a:rPr lang="hsb-DE" dirty="0"/>
              <a:t>OnBtnPeng_Click()</a:t>
            </a:r>
            <a:endParaRPr dirty="0"/>
          </a:p>
        </p:txBody>
      </p:sp>
      <p:sp>
        <p:nvSpPr>
          <p:cNvPr id="869" name="Google Shape;869;p31"/>
          <p:cNvSpPr txBox="1">
            <a:spLocks noGrp="1"/>
          </p:cNvSpPr>
          <p:nvPr>
            <p:ph type="subTitle" idx="1"/>
          </p:nvPr>
        </p:nvSpPr>
        <p:spPr>
          <a:xfrm>
            <a:off x="906900" y="3292127"/>
            <a:ext cx="25062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 smtClean="0"/>
              <a:t>Out</a:t>
            </a:r>
            <a:endParaRPr dirty="0"/>
          </a:p>
        </p:txBody>
      </p:sp>
      <p:sp>
        <p:nvSpPr>
          <p:cNvPr id="870" name="Google Shape;870;p31"/>
          <p:cNvSpPr txBox="1">
            <a:spLocks noGrp="1"/>
          </p:cNvSpPr>
          <p:nvPr>
            <p:ph type="subTitle" idx="2"/>
          </p:nvPr>
        </p:nvSpPr>
        <p:spPr>
          <a:xfrm>
            <a:off x="5676900" y="3292127"/>
            <a:ext cx="25062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 smtClean="0"/>
              <a:t>Peng</a:t>
            </a:r>
            <a:endParaRPr dirty="0"/>
          </a:p>
        </p:txBody>
      </p:sp>
      <p:sp>
        <p:nvSpPr>
          <p:cNvPr id="871" name="Google Shape;871;p31"/>
          <p:cNvSpPr txBox="1">
            <a:spLocks noGrp="1"/>
          </p:cNvSpPr>
          <p:nvPr>
            <p:ph type="subTitle" idx="3"/>
          </p:nvPr>
        </p:nvSpPr>
        <p:spPr>
          <a:xfrm>
            <a:off x="906900" y="1584571"/>
            <a:ext cx="2506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Get</a:t>
            </a:r>
            <a:endParaRPr dirty="0"/>
          </a:p>
        </p:txBody>
      </p:sp>
      <p:sp>
        <p:nvSpPr>
          <p:cNvPr id="872" name="Google Shape;872;p31"/>
          <p:cNvSpPr txBox="1">
            <a:spLocks noGrp="1"/>
          </p:cNvSpPr>
          <p:nvPr>
            <p:ph type="subTitle" idx="4"/>
          </p:nvPr>
        </p:nvSpPr>
        <p:spPr>
          <a:xfrm>
            <a:off x="5676900" y="1584571"/>
            <a:ext cx="2506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 smtClean="0"/>
              <a:t>Chi</a:t>
            </a:r>
            <a:endParaRPr dirty="0"/>
          </a:p>
        </p:txBody>
      </p:sp>
      <p:grpSp>
        <p:nvGrpSpPr>
          <p:cNvPr id="873" name="Google Shape;873;p31"/>
          <p:cNvGrpSpPr/>
          <p:nvPr/>
        </p:nvGrpSpPr>
        <p:grpSpPr>
          <a:xfrm rot="-638440">
            <a:off x="6196103" y="527795"/>
            <a:ext cx="1600449" cy="495659"/>
            <a:chOff x="3647400" y="4354525"/>
            <a:chExt cx="365925" cy="73675"/>
          </a:xfrm>
        </p:grpSpPr>
        <p:sp>
          <p:nvSpPr>
            <p:cNvPr id="874" name="Google Shape;874;p31"/>
            <p:cNvSpPr/>
            <p:nvPr/>
          </p:nvSpPr>
          <p:spPr>
            <a:xfrm>
              <a:off x="3647400" y="4384125"/>
              <a:ext cx="42000" cy="38300"/>
            </a:xfrm>
            <a:custGeom>
              <a:avLst/>
              <a:gdLst/>
              <a:ahLst/>
              <a:cxnLst/>
              <a:rect l="l" t="t" r="r" b="b"/>
              <a:pathLst>
                <a:path w="1680" h="1532" extrusionOk="0">
                  <a:moveTo>
                    <a:pt x="923" y="251"/>
                  </a:moveTo>
                  <a:cubicBezTo>
                    <a:pt x="1017" y="251"/>
                    <a:pt x="1111" y="268"/>
                    <a:pt x="1203" y="301"/>
                  </a:cubicBezTo>
                  <a:cubicBezTo>
                    <a:pt x="1128" y="452"/>
                    <a:pt x="1003" y="552"/>
                    <a:pt x="827" y="627"/>
                  </a:cubicBezTo>
                  <a:cubicBezTo>
                    <a:pt x="727" y="677"/>
                    <a:pt x="627" y="677"/>
                    <a:pt x="527" y="677"/>
                  </a:cubicBezTo>
                  <a:cubicBezTo>
                    <a:pt x="376" y="677"/>
                    <a:pt x="251" y="577"/>
                    <a:pt x="401" y="452"/>
                  </a:cubicBezTo>
                  <a:cubicBezTo>
                    <a:pt x="552" y="318"/>
                    <a:pt x="735" y="251"/>
                    <a:pt x="923" y="251"/>
                  </a:cubicBezTo>
                  <a:close/>
                  <a:moveTo>
                    <a:pt x="861" y="0"/>
                  </a:moveTo>
                  <a:cubicBezTo>
                    <a:pt x="791" y="0"/>
                    <a:pt x="721" y="8"/>
                    <a:pt x="652" y="26"/>
                  </a:cubicBezTo>
                  <a:cubicBezTo>
                    <a:pt x="401" y="76"/>
                    <a:pt x="0" y="276"/>
                    <a:pt x="25" y="602"/>
                  </a:cubicBezTo>
                  <a:cubicBezTo>
                    <a:pt x="48" y="874"/>
                    <a:pt x="336" y="982"/>
                    <a:pt x="576" y="982"/>
                  </a:cubicBezTo>
                  <a:cubicBezTo>
                    <a:pt x="602" y="982"/>
                    <a:pt x="627" y="980"/>
                    <a:pt x="652" y="978"/>
                  </a:cubicBezTo>
                  <a:cubicBezTo>
                    <a:pt x="902" y="953"/>
                    <a:pt x="1103" y="853"/>
                    <a:pt x="1278" y="677"/>
                  </a:cubicBezTo>
                  <a:cubicBezTo>
                    <a:pt x="1303" y="903"/>
                    <a:pt x="1303" y="1103"/>
                    <a:pt x="1278" y="1329"/>
                  </a:cubicBezTo>
                  <a:cubicBezTo>
                    <a:pt x="1278" y="1440"/>
                    <a:pt x="1400" y="1532"/>
                    <a:pt x="1495" y="1532"/>
                  </a:cubicBezTo>
                  <a:cubicBezTo>
                    <a:pt x="1550" y="1532"/>
                    <a:pt x="1595" y="1502"/>
                    <a:pt x="1604" y="1429"/>
                  </a:cubicBezTo>
                  <a:cubicBezTo>
                    <a:pt x="1679" y="1078"/>
                    <a:pt x="1604" y="727"/>
                    <a:pt x="1504" y="376"/>
                  </a:cubicBezTo>
                  <a:cubicBezTo>
                    <a:pt x="1554" y="351"/>
                    <a:pt x="1579" y="276"/>
                    <a:pt x="1529" y="226"/>
                  </a:cubicBezTo>
                  <a:cubicBezTo>
                    <a:pt x="1336" y="91"/>
                    <a:pt x="1098" y="0"/>
                    <a:pt x="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3695650" y="4356075"/>
              <a:ext cx="49500" cy="27125"/>
            </a:xfrm>
            <a:custGeom>
              <a:avLst/>
              <a:gdLst/>
              <a:ahLst/>
              <a:cxnLst/>
              <a:rect l="l" t="t" r="r" b="b"/>
              <a:pathLst>
                <a:path w="1980" h="1085" extrusionOk="0">
                  <a:moveTo>
                    <a:pt x="244" y="0"/>
                  </a:moveTo>
                  <a:cubicBezTo>
                    <a:pt x="205" y="0"/>
                    <a:pt x="165" y="6"/>
                    <a:pt x="125" y="20"/>
                  </a:cubicBezTo>
                  <a:cubicBezTo>
                    <a:pt x="0" y="45"/>
                    <a:pt x="100" y="245"/>
                    <a:pt x="201" y="245"/>
                  </a:cubicBezTo>
                  <a:cubicBezTo>
                    <a:pt x="209" y="244"/>
                    <a:pt x="216" y="244"/>
                    <a:pt x="223" y="244"/>
                  </a:cubicBezTo>
                  <a:cubicBezTo>
                    <a:pt x="357" y="244"/>
                    <a:pt x="175" y="473"/>
                    <a:pt x="175" y="521"/>
                  </a:cubicBezTo>
                  <a:cubicBezTo>
                    <a:pt x="150" y="571"/>
                    <a:pt x="150" y="621"/>
                    <a:pt x="175" y="671"/>
                  </a:cubicBezTo>
                  <a:cubicBezTo>
                    <a:pt x="201" y="822"/>
                    <a:pt x="326" y="922"/>
                    <a:pt x="451" y="997"/>
                  </a:cubicBezTo>
                  <a:cubicBezTo>
                    <a:pt x="677" y="1072"/>
                    <a:pt x="927" y="1047"/>
                    <a:pt x="1153" y="1072"/>
                  </a:cubicBezTo>
                  <a:cubicBezTo>
                    <a:pt x="1266" y="1072"/>
                    <a:pt x="1385" y="1085"/>
                    <a:pt x="1504" y="1085"/>
                  </a:cubicBezTo>
                  <a:cubicBezTo>
                    <a:pt x="1623" y="1085"/>
                    <a:pt x="1742" y="1072"/>
                    <a:pt x="1855" y="1022"/>
                  </a:cubicBezTo>
                  <a:cubicBezTo>
                    <a:pt x="1980" y="972"/>
                    <a:pt x="1930" y="797"/>
                    <a:pt x="1830" y="747"/>
                  </a:cubicBezTo>
                  <a:cubicBezTo>
                    <a:pt x="1676" y="677"/>
                    <a:pt x="1500" y="661"/>
                    <a:pt x="1326" y="661"/>
                  </a:cubicBezTo>
                  <a:cubicBezTo>
                    <a:pt x="1187" y="661"/>
                    <a:pt x="1050" y="671"/>
                    <a:pt x="927" y="671"/>
                  </a:cubicBezTo>
                  <a:cubicBezTo>
                    <a:pt x="886" y="671"/>
                    <a:pt x="830" y="677"/>
                    <a:pt x="773" y="677"/>
                  </a:cubicBezTo>
                  <a:cubicBezTo>
                    <a:pt x="660" y="677"/>
                    <a:pt x="543" y="655"/>
                    <a:pt x="526" y="521"/>
                  </a:cubicBezTo>
                  <a:cubicBezTo>
                    <a:pt x="526" y="471"/>
                    <a:pt x="576" y="396"/>
                    <a:pt x="576" y="320"/>
                  </a:cubicBezTo>
                  <a:cubicBezTo>
                    <a:pt x="576" y="135"/>
                    <a:pt x="424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3727800" y="4393475"/>
              <a:ext cx="40550" cy="26725"/>
            </a:xfrm>
            <a:custGeom>
              <a:avLst/>
              <a:gdLst/>
              <a:ahLst/>
              <a:cxnLst/>
              <a:rect l="l" t="t" r="r" b="b"/>
              <a:pathLst>
                <a:path w="1622" h="1069" extrusionOk="0">
                  <a:moveTo>
                    <a:pt x="506" y="1"/>
                  </a:moveTo>
                  <a:cubicBezTo>
                    <a:pt x="442" y="1"/>
                    <a:pt x="381" y="71"/>
                    <a:pt x="418" y="128"/>
                  </a:cubicBezTo>
                  <a:cubicBezTo>
                    <a:pt x="443" y="203"/>
                    <a:pt x="468" y="278"/>
                    <a:pt x="494" y="328"/>
                  </a:cubicBezTo>
                  <a:cubicBezTo>
                    <a:pt x="393" y="353"/>
                    <a:pt x="293" y="353"/>
                    <a:pt x="193" y="378"/>
                  </a:cubicBezTo>
                  <a:cubicBezTo>
                    <a:pt x="0" y="402"/>
                    <a:pt x="62" y="681"/>
                    <a:pt x="222" y="681"/>
                  </a:cubicBezTo>
                  <a:cubicBezTo>
                    <a:pt x="229" y="681"/>
                    <a:pt x="236" y="680"/>
                    <a:pt x="243" y="679"/>
                  </a:cubicBezTo>
                  <a:cubicBezTo>
                    <a:pt x="368" y="679"/>
                    <a:pt x="468" y="654"/>
                    <a:pt x="569" y="654"/>
                  </a:cubicBezTo>
                  <a:cubicBezTo>
                    <a:pt x="569" y="729"/>
                    <a:pt x="594" y="830"/>
                    <a:pt x="594" y="905"/>
                  </a:cubicBezTo>
                  <a:cubicBezTo>
                    <a:pt x="607" y="1011"/>
                    <a:pt x="691" y="1068"/>
                    <a:pt x="771" y="1068"/>
                  </a:cubicBezTo>
                  <a:cubicBezTo>
                    <a:pt x="841" y="1068"/>
                    <a:pt x="908" y="1024"/>
                    <a:pt x="920" y="930"/>
                  </a:cubicBezTo>
                  <a:cubicBezTo>
                    <a:pt x="945" y="830"/>
                    <a:pt x="920" y="729"/>
                    <a:pt x="895" y="629"/>
                  </a:cubicBezTo>
                  <a:lnTo>
                    <a:pt x="970" y="629"/>
                  </a:lnTo>
                  <a:cubicBezTo>
                    <a:pt x="1170" y="604"/>
                    <a:pt x="1371" y="604"/>
                    <a:pt x="1521" y="479"/>
                  </a:cubicBezTo>
                  <a:cubicBezTo>
                    <a:pt x="1621" y="429"/>
                    <a:pt x="1546" y="303"/>
                    <a:pt x="1471" y="278"/>
                  </a:cubicBezTo>
                  <a:cubicBezTo>
                    <a:pt x="1392" y="249"/>
                    <a:pt x="1317" y="238"/>
                    <a:pt x="1243" y="238"/>
                  </a:cubicBezTo>
                  <a:cubicBezTo>
                    <a:pt x="1129" y="238"/>
                    <a:pt x="1016" y="263"/>
                    <a:pt x="895" y="278"/>
                  </a:cubicBezTo>
                  <a:lnTo>
                    <a:pt x="769" y="303"/>
                  </a:lnTo>
                  <a:cubicBezTo>
                    <a:pt x="719" y="203"/>
                    <a:pt x="644" y="103"/>
                    <a:pt x="569" y="28"/>
                  </a:cubicBezTo>
                  <a:cubicBezTo>
                    <a:pt x="550" y="9"/>
                    <a:pt x="528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3777725" y="4368075"/>
              <a:ext cx="49925" cy="55775"/>
            </a:xfrm>
            <a:custGeom>
              <a:avLst/>
              <a:gdLst/>
              <a:ahLst/>
              <a:cxnLst/>
              <a:rect l="l" t="t" r="r" b="b"/>
              <a:pathLst>
                <a:path w="1997" h="2231" extrusionOk="0">
                  <a:moveTo>
                    <a:pt x="1053" y="1369"/>
                  </a:moveTo>
                  <a:cubicBezTo>
                    <a:pt x="1379" y="1495"/>
                    <a:pt x="1429" y="1595"/>
                    <a:pt x="1203" y="1670"/>
                  </a:cubicBezTo>
                  <a:cubicBezTo>
                    <a:pt x="1028" y="1770"/>
                    <a:pt x="827" y="1795"/>
                    <a:pt x="627" y="1820"/>
                  </a:cubicBezTo>
                  <a:cubicBezTo>
                    <a:pt x="702" y="1695"/>
                    <a:pt x="777" y="1570"/>
                    <a:pt x="903" y="1495"/>
                  </a:cubicBezTo>
                  <a:cubicBezTo>
                    <a:pt x="953" y="1445"/>
                    <a:pt x="1003" y="1419"/>
                    <a:pt x="1053" y="1369"/>
                  </a:cubicBezTo>
                  <a:close/>
                  <a:moveTo>
                    <a:pt x="179" y="0"/>
                  </a:moveTo>
                  <a:cubicBezTo>
                    <a:pt x="110" y="0"/>
                    <a:pt x="46" y="54"/>
                    <a:pt x="75" y="141"/>
                  </a:cubicBezTo>
                  <a:cubicBezTo>
                    <a:pt x="226" y="668"/>
                    <a:pt x="276" y="1219"/>
                    <a:pt x="251" y="1770"/>
                  </a:cubicBezTo>
                  <a:cubicBezTo>
                    <a:pt x="251" y="1795"/>
                    <a:pt x="251" y="1846"/>
                    <a:pt x="276" y="1871"/>
                  </a:cubicBezTo>
                  <a:lnTo>
                    <a:pt x="201" y="1871"/>
                  </a:lnTo>
                  <a:cubicBezTo>
                    <a:pt x="0" y="1896"/>
                    <a:pt x="50" y="2221"/>
                    <a:pt x="251" y="2221"/>
                  </a:cubicBezTo>
                  <a:cubicBezTo>
                    <a:pt x="301" y="2227"/>
                    <a:pt x="363" y="2230"/>
                    <a:pt x="431" y="2230"/>
                  </a:cubicBezTo>
                  <a:cubicBezTo>
                    <a:pt x="979" y="2230"/>
                    <a:pt x="1997" y="2034"/>
                    <a:pt x="1730" y="1344"/>
                  </a:cubicBezTo>
                  <a:cubicBezTo>
                    <a:pt x="1642" y="1104"/>
                    <a:pt x="1402" y="959"/>
                    <a:pt x="1143" y="959"/>
                  </a:cubicBezTo>
                  <a:cubicBezTo>
                    <a:pt x="1105" y="959"/>
                    <a:pt x="1066" y="962"/>
                    <a:pt x="1028" y="968"/>
                  </a:cubicBezTo>
                  <a:cubicBezTo>
                    <a:pt x="827" y="1018"/>
                    <a:pt x="677" y="1119"/>
                    <a:pt x="552" y="1244"/>
                  </a:cubicBezTo>
                  <a:cubicBezTo>
                    <a:pt x="527" y="843"/>
                    <a:pt x="426" y="467"/>
                    <a:pt x="301" y="91"/>
                  </a:cubicBezTo>
                  <a:cubicBezTo>
                    <a:pt x="280" y="28"/>
                    <a:pt x="228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3811550" y="4354525"/>
              <a:ext cx="27600" cy="28050"/>
            </a:xfrm>
            <a:custGeom>
              <a:avLst/>
              <a:gdLst/>
              <a:ahLst/>
              <a:cxnLst/>
              <a:rect l="l" t="t" r="r" b="b"/>
              <a:pathLst>
                <a:path w="1104" h="1122" extrusionOk="0">
                  <a:moveTo>
                    <a:pt x="467" y="0"/>
                  </a:moveTo>
                  <a:cubicBezTo>
                    <a:pt x="338" y="0"/>
                    <a:pt x="200" y="83"/>
                    <a:pt x="101" y="182"/>
                  </a:cubicBezTo>
                  <a:cubicBezTo>
                    <a:pt x="18" y="244"/>
                    <a:pt x="73" y="376"/>
                    <a:pt x="165" y="376"/>
                  </a:cubicBezTo>
                  <a:cubicBezTo>
                    <a:pt x="184" y="376"/>
                    <a:pt x="205" y="370"/>
                    <a:pt x="226" y="357"/>
                  </a:cubicBezTo>
                  <a:cubicBezTo>
                    <a:pt x="246" y="337"/>
                    <a:pt x="364" y="268"/>
                    <a:pt x="422" y="268"/>
                  </a:cubicBezTo>
                  <a:cubicBezTo>
                    <a:pt x="436" y="268"/>
                    <a:pt x="447" y="272"/>
                    <a:pt x="452" y="282"/>
                  </a:cubicBezTo>
                  <a:cubicBezTo>
                    <a:pt x="452" y="307"/>
                    <a:pt x="326" y="433"/>
                    <a:pt x="326" y="458"/>
                  </a:cubicBezTo>
                  <a:cubicBezTo>
                    <a:pt x="226" y="583"/>
                    <a:pt x="151" y="708"/>
                    <a:pt x="76" y="809"/>
                  </a:cubicBezTo>
                  <a:cubicBezTo>
                    <a:pt x="1" y="909"/>
                    <a:pt x="76" y="1059"/>
                    <a:pt x="201" y="1084"/>
                  </a:cubicBezTo>
                  <a:cubicBezTo>
                    <a:pt x="326" y="1097"/>
                    <a:pt x="477" y="1122"/>
                    <a:pt x="624" y="1122"/>
                  </a:cubicBezTo>
                  <a:cubicBezTo>
                    <a:pt x="771" y="1122"/>
                    <a:pt x="915" y="1097"/>
                    <a:pt x="1028" y="1009"/>
                  </a:cubicBezTo>
                  <a:cubicBezTo>
                    <a:pt x="1103" y="934"/>
                    <a:pt x="1053" y="834"/>
                    <a:pt x="978" y="809"/>
                  </a:cubicBezTo>
                  <a:cubicBezTo>
                    <a:pt x="828" y="758"/>
                    <a:pt x="677" y="758"/>
                    <a:pt x="527" y="758"/>
                  </a:cubicBezTo>
                  <a:cubicBezTo>
                    <a:pt x="577" y="683"/>
                    <a:pt x="627" y="608"/>
                    <a:pt x="677" y="533"/>
                  </a:cubicBezTo>
                  <a:cubicBezTo>
                    <a:pt x="727" y="433"/>
                    <a:pt x="778" y="307"/>
                    <a:pt x="727" y="182"/>
                  </a:cubicBezTo>
                  <a:cubicBezTo>
                    <a:pt x="662" y="50"/>
                    <a:pt x="567" y="0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3856050" y="4393900"/>
              <a:ext cx="47000" cy="10925"/>
            </a:xfrm>
            <a:custGeom>
              <a:avLst/>
              <a:gdLst/>
              <a:ahLst/>
              <a:cxnLst/>
              <a:rect l="l" t="t" r="r" b="b"/>
              <a:pathLst>
                <a:path w="1880" h="437" extrusionOk="0">
                  <a:moveTo>
                    <a:pt x="1425" y="1"/>
                  </a:moveTo>
                  <a:cubicBezTo>
                    <a:pt x="1294" y="1"/>
                    <a:pt x="1165" y="22"/>
                    <a:pt x="1028" y="36"/>
                  </a:cubicBezTo>
                  <a:cubicBezTo>
                    <a:pt x="752" y="61"/>
                    <a:pt x="476" y="86"/>
                    <a:pt x="201" y="111"/>
                  </a:cubicBezTo>
                  <a:cubicBezTo>
                    <a:pt x="0" y="136"/>
                    <a:pt x="75" y="437"/>
                    <a:pt x="276" y="437"/>
                  </a:cubicBezTo>
                  <a:cubicBezTo>
                    <a:pt x="526" y="437"/>
                    <a:pt x="802" y="412"/>
                    <a:pt x="1078" y="412"/>
                  </a:cubicBezTo>
                  <a:cubicBezTo>
                    <a:pt x="1142" y="412"/>
                    <a:pt x="1211" y="414"/>
                    <a:pt x="1281" y="414"/>
                  </a:cubicBezTo>
                  <a:cubicBezTo>
                    <a:pt x="1457" y="414"/>
                    <a:pt x="1644" y="401"/>
                    <a:pt x="1805" y="311"/>
                  </a:cubicBezTo>
                  <a:cubicBezTo>
                    <a:pt x="1880" y="236"/>
                    <a:pt x="1830" y="86"/>
                    <a:pt x="1755" y="61"/>
                  </a:cubicBezTo>
                  <a:cubicBezTo>
                    <a:pt x="1641" y="15"/>
                    <a:pt x="1533" y="1"/>
                    <a:pt x="1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3861050" y="4406000"/>
              <a:ext cx="49525" cy="9750"/>
            </a:xfrm>
            <a:custGeom>
              <a:avLst/>
              <a:gdLst/>
              <a:ahLst/>
              <a:cxnLst/>
              <a:rect l="l" t="t" r="r" b="b"/>
              <a:pathLst>
                <a:path w="1981" h="390" extrusionOk="0">
                  <a:moveTo>
                    <a:pt x="1562" y="1"/>
                  </a:moveTo>
                  <a:cubicBezTo>
                    <a:pt x="1416" y="1"/>
                    <a:pt x="1269" y="28"/>
                    <a:pt x="1103" y="28"/>
                  </a:cubicBezTo>
                  <a:cubicBezTo>
                    <a:pt x="803" y="53"/>
                    <a:pt x="502" y="53"/>
                    <a:pt x="176" y="53"/>
                  </a:cubicBezTo>
                  <a:cubicBezTo>
                    <a:pt x="1" y="53"/>
                    <a:pt x="51" y="354"/>
                    <a:pt x="201" y="354"/>
                  </a:cubicBezTo>
                  <a:cubicBezTo>
                    <a:pt x="432" y="371"/>
                    <a:pt x="649" y="389"/>
                    <a:pt x="864" y="389"/>
                  </a:cubicBezTo>
                  <a:cubicBezTo>
                    <a:pt x="952" y="389"/>
                    <a:pt x="1040" y="386"/>
                    <a:pt x="1128" y="379"/>
                  </a:cubicBezTo>
                  <a:cubicBezTo>
                    <a:pt x="1229" y="379"/>
                    <a:pt x="1337" y="387"/>
                    <a:pt x="1445" y="387"/>
                  </a:cubicBezTo>
                  <a:cubicBezTo>
                    <a:pt x="1608" y="387"/>
                    <a:pt x="1770" y="369"/>
                    <a:pt x="1905" y="278"/>
                  </a:cubicBezTo>
                  <a:cubicBezTo>
                    <a:pt x="1981" y="228"/>
                    <a:pt x="1956" y="78"/>
                    <a:pt x="1855" y="53"/>
                  </a:cubicBezTo>
                  <a:cubicBezTo>
                    <a:pt x="1755" y="13"/>
                    <a:pt x="1659" y="1"/>
                    <a:pt x="1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1"/>
            <p:cNvSpPr/>
            <p:nvPr/>
          </p:nvSpPr>
          <p:spPr>
            <a:xfrm>
              <a:off x="3924125" y="4391050"/>
              <a:ext cx="40975" cy="37150"/>
            </a:xfrm>
            <a:custGeom>
              <a:avLst/>
              <a:gdLst/>
              <a:ahLst/>
              <a:cxnLst/>
              <a:rect l="l" t="t" r="r" b="b"/>
              <a:pathLst>
                <a:path w="1639" h="1486" extrusionOk="0">
                  <a:moveTo>
                    <a:pt x="1067" y="0"/>
                  </a:moveTo>
                  <a:cubicBezTo>
                    <a:pt x="557" y="0"/>
                    <a:pt x="0" y="359"/>
                    <a:pt x="109" y="927"/>
                  </a:cubicBezTo>
                  <a:cubicBezTo>
                    <a:pt x="159" y="1227"/>
                    <a:pt x="435" y="1428"/>
                    <a:pt x="711" y="1478"/>
                  </a:cubicBezTo>
                  <a:cubicBezTo>
                    <a:pt x="759" y="1483"/>
                    <a:pt x="816" y="1486"/>
                    <a:pt x="878" y="1486"/>
                  </a:cubicBezTo>
                  <a:cubicBezTo>
                    <a:pt x="1134" y="1486"/>
                    <a:pt x="1467" y="1434"/>
                    <a:pt x="1588" y="1252"/>
                  </a:cubicBezTo>
                  <a:cubicBezTo>
                    <a:pt x="1613" y="1202"/>
                    <a:pt x="1638" y="1127"/>
                    <a:pt x="1588" y="1077"/>
                  </a:cubicBezTo>
                  <a:cubicBezTo>
                    <a:pt x="1534" y="996"/>
                    <a:pt x="1487" y="973"/>
                    <a:pt x="1432" y="973"/>
                  </a:cubicBezTo>
                  <a:cubicBezTo>
                    <a:pt x="1385" y="973"/>
                    <a:pt x="1332" y="990"/>
                    <a:pt x="1262" y="1002"/>
                  </a:cubicBezTo>
                  <a:cubicBezTo>
                    <a:pt x="1123" y="1037"/>
                    <a:pt x="971" y="1084"/>
                    <a:pt x="824" y="1084"/>
                  </a:cubicBezTo>
                  <a:cubicBezTo>
                    <a:pt x="760" y="1084"/>
                    <a:pt x="696" y="1075"/>
                    <a:pt x="636" y="1052"/>
                  </a:cubicBezTo>
                  <a:cubicBezTo>
                    <a:pt x="335" y="952"/>
                    <a:pt x="485" y="626"/>
                    <a:pt x="661" y="475"/>
                  </a:cubicBezTo>
                  <a:cubicBezTo>
                    <a:pt x="808" y="328"/>
                    <a:pt x="974" y="269"/>
                    <a:pt x="1157" y="269"/>
                  </a:cubicBezTo>
                  <a:cubicBezTo>
                    <a:pt x="1191" y="269"/>
                    <a:pt x="1226" y="271"/>
                    <a:pt x="1262" y="275"/>
                  </a:cubicBezTo>
                  <a:cubicBezTo>
                    <a:pt x="1271" y="276"/>
                    <a:pt x="1280" y="277"/>
                    <a:pt x="1288" y="277"/>
                  </a:cubicBezTo>
                  <a:cubicBezTo>
                    <a:pt x="1437" y="277"/>
                    <a:pt x="1430" y="72"/>
                    <a:pt x="1287" y="24"/>
                  </a:cubicBezTo>
                  <a:cubicBezTo>
                    <a:pt x="1216" y="8"/>
                    <a:pt x="1142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1"/>
            <p:cNvSpPr/>
            <p:nvPr/>
          </p:nvSpPr>
          <p:spPr>
            <a:xfrm>
              <a:off x="3966475" y="4358650"/>
              <a:ext cx="46850" cy="33350"/>
            </a:xfrm>
            <a:custGeom>
              <a:avLst/>
              <a:gdLst/>
              <a:ahLst/>
              <a:cxnLst/>
              <a:rect l="l" t="t" r="r" b="b"/>
              <a:pathLst>
                <a:path w="1874" h="1334" extrusionOk="0">
                  <a:moveTo>
                    <a:pt x="282" y="0"/>
                  </a:moveTo>
                  <a:cubicBezTo>
                    <a:pt x="227" y="0"/>
                    <a:pt x="172" y="6"/>
                    <a:pt x="119" y="17"/>
                  </a:cubicBezTo>
                  <a:cubicBezTo>
                    <a:pt x="1" y="64"/>
                    <a:pt x="62" y="270"/>
                    <a:pt x="175" y="270"/>
                  </a:cubicBezTo>
                  <a:cubicBezTo>
                    <a:pt x="182" y="270"/>
                    <a:pt x="188" y="269"/>
                    <a:pt x="195" y="268"/>
                  </a:cubicBezTo>
                  <a:cubicBezTo>
                    <a:pt x="215" y="265"/>
                    <a:pt x="236" y="264"/>
                    <a:pt x="258" y="264"/>
                  </a:cubicBezTo>
                  <a:cubicBezTo>
                    <a:pt x="455" y="264"/>
                    <a:pt x="701" y="365"/>
                    <a:pt x="520" y="568"/>
                  </a:cubicBezTo>
                  <a:cubicBezTo>
                    <a:pt x="470" y="644"/>
                    <a:pt x="370" y="669"/>
                    <a:pt x="320" y="769"/>
                  </a:cubicBezTo>
                  <a:cubicBezTo>
                    <a:pt x="245" y="894"/>
                    <a:pt x="295" y="1045"/>
                    <a:pt x="395" y="1145"/>
                  </a:cubicBezTo>
                  <a:cubicBezTo>
                    <a:pt x="538" y="1276"/>
                    <a:pt x="783" y="1333"/>
                    <a:pt x="1030" y="1333"/>
                  </a:cubicBezTo>
                  <a:cubicBezTo>
                    <a:pt x="1303" y="1333"/>
                    <a:pt x="1579" y="1263"/>
                    <a:pt x="1724" y="1145"/>
                  </a:cubicBezTo>
                  <a:cubicBezTo>
                    <a:pt x="1874" y="1019"/>
                    <a:pt x="1698" y="819"/>
                    <a:pt x="1573" y="819"/>
                  </a:cubicBezTo>
                  <a:cubicBezTo>
                    <a:pt x="1448" y="819"/>
                    <a:pt x="1323" y="844"/>
                    <a:pt x="1197" y="869"/>
                  </a:cubicBezTo>
                  <a:cubicBezTo>
                    <a:pt x="1147" y="877"/>
                    <a:pt x="1097" y="880"/>
                    <a:pt x="1046" y="880"/>
                  </a:cubicBezTo>
                  <a:cubicBezTo>
                    <a:pt x="944" y="880"/>
                    <a:pt x="838" y="869"/>
                    <a:pt x="721" y="869"/>
                  </a:cubicBezTo>
                  <a:cubicBezTo>
                    <a:pt x="771" y="844"/>
                    <a:pt x="796" y="794"/>
                    <a:pt x="821" y="769"/>
                  </a:cubicBezTo>
                  <a:cubicBezTo>
                    <a:pt x="871" y="694"/>
                    <a:pt x="896" y="618"/>
                    <a:pt x="896" y="543"/>
                  </a:cubicBezTo>
                  <a:cubicBezTo>
                    <a:pt x="918" y="181"/>
                    <a:pt x="595" y="0"/>
                    <a:pt x="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" name="Google Shape;883;p31"/>
          <p:cNvGrpSpPr/>
          <p:nvPr/>
        </p:nvGrpSpPr>
        <p:grpSpPr>
          <a:xfrm>
            <a:off x="-315510" y="4512611"/>
            <a:ext cx="1745583" cy="230173"/>
            <a:chOff x="1394800" y="3522000"/>
            <a:chExt cx="1048650" cy="138275"/>
          </a:xfrm>
        </p:grpSpPr>
        <p:sp>
          <p:nvSpPr>
            <p:cNvPr id="884" name="Google Shape;884;p31"/>
            <p:cNvSpPr/>
            <p:nvPr/>
          </p:nvSpPr>
          <p:spPr>
            <a:xfrm>
              <a:off x="1394800" y="3522000"/>
              <a:ext cx="1048650" cy="125000"/>
            </a:xfrm>
            <a:custGeom>
              <a:avLst/>
              <a:gdLst/>
              <a:ahLst/>
              <a:cxnLst/>
              <a:rect l="l" t="t" r="r" b="b"/>
              <a:pathLst>
                <a:path w="41946" h="5000" extrusionOk="0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1"/>
            <p:cNvSpPr/>
            <p:nvPr/>
          </p:nvSpPr>
          <p:spPr>
            <a:xfrm>
              <a:off x="1432150" y="3542325"/>
              <a:ext cx="167450" cy="57425"/>
            </a:xfrm>
            <a:custGeom>
              <a:avLst/>
              <a:gdLst/>
              <a:ahLst/>
              <a:cxnLst/>
              <a:rect l="l" t="t" r="r" b="b"/>
              <a:pathLst>
                <a:path w="6698" h="2297" extrusionOk="0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1"/>
            <p:cNvSpPr/>
            <p:nvPr/>
          </p:nvSpPr>
          <p:spPr>
            <a:xfrm>
              <a:off x="1432250" y="3528600"/>
              <a:ext cx="291000" cy="110575"/>
            </a:xfrm>
            <a:custGeom>
              <a:avLst/>
              <a:gdLst/>
              <a:ahLst/>
              <a:cxnLst/>
              <a:rect l="l" t="t" r="r" b="b"/>
              <a:pathLst>
                <a:path w="11640" h="4423" extrusionOk="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1"/>
            <p:cNvSpPr/>
            <p:nvPr/>
          </p:nvSpPr>
          <p:spPr>
            <a:xfrm>
              <a:off x="1851500" y="3562750"/>
              <a:ext cx="82400" cy="53425"/>
            </a:xfrm>
            <a:custGeom>
              <a:avLst/>
              <a:gdLst/>
              <a:ahLst/>
              <a:cxnLst/>
              <a:rect l="l" t="t" r="r" b="b"/>
              <a:pathLst>
                <a:path w="3296" h="2137" extrusionOk="0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1"/>
            <p:cNvSpPr/>
            <p:nvPr/>
          </p:nvSpPr>
          <p:spPr>
            <a:xfrm>
              <a:off x="1732300" y="3533675"/>
              <a:ext cx="237600" cy="92300"/>
            </a:xfrm>
            <a:custGeom>
              <a:avLst/>
              <a:gdLst/>
              <a:ahLst/>
              <a:cxnLst/>
              <a:rect l="l" t="t" r="r" b="b"/>
              <a:pathLst>
                <a:path w="9504" h="3692" extrusionOk="0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1"/>
            <p:cNvSpPr/>
            <p:nvPr/>
          </p:nvSpPr>
          <p:spPr>
            <a:xfrm>
              <a:off x="2029975" y="3568625"/>
              <a:ext cx="152875" cy="91650"/>
            </a:xfrm>
            <a:custGeom>
              <a:avLst/>
              <a:gdLst/>
              <a:ahLst/>
              <a:cxnLst/>
              <a:rect l="l" t="t" r="r" b="b"/>
              <a:pathLst>
                <a:path w="6115" h="3666" extrusionOk="0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1"/>
            <p:cNvSpPr/>
            <p:nvPr/>
          </p:nvSpPr>
          <p:spPr>
            <a:xfrm>
              <a:off x="2014350" y="3538575"/>
              <a:ext cx="166275" cy="108425"/>
            </a:xfrm>
            <a:custGeom>
              <a:avLst/>
              <a:gdLst/>
              <a:ahLst/>
              <a:cxnLst/>
              <a:rect l="l" t="t" r="r" b="b"/>
              <a:pathLst>
                <a:path w="6651" h="4337" extrusionOk="0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1"/>
            <p:cNvSpPr/>
            <p:nvPr/>
          </p:nvSpPr>
          <p:spPr>
            <a:xfrm>
              <a:off x="2199600" y="3542125"/>
              <a:ext cx="59475" cy="48000"/>
            </a:xfrm>
            <a:custGeom>
              <a:avLst/>
              <a:gdLst/>
              <a:ahLst/>
              <a:cxnLst/>
              <a:rect l="l" t="t" r="r" b="b"/>
              <a:pathLst>
                <a:path w="2379" h="1920" extrusionOk="0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1"/>
            <p:cNvSpPr/>
            <p:nvPr/>
          </p:nvSpPr>
          <p:spPr>
            <a:xfrm>
              <a:off x="2187225" y="3540100"/>
              <a:ext cx="94850" cy="50400"/>
            </a:xfrm>
            <a:custGeom>
              <a:avLst/>
              <a:gdLst/>
              <a:ahLst/>
              <a:cxnLst/>
              <a:rect l="l" t="t" r="r" b="b"/>
              <a:pathLst>
                <a:path w="3794" h="2016" extrusionOk="0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5" name="Google Shape;1125;p37"/>
          <p:cNvGrpSpPr/>
          <p:nvPr/>
        </p:nvGrpSpPr>
        <p:grpSpPr>
          <a:xfrm flipH="1">
            <a:off x="720038" y="934475"/>
            <a:ext cx="2315769" cy="176025"/>
            <a:chOff x="4345425" y="2175475"/>
            <a:chExt cx="800750" cy="176025"/>
          </a:xfrm>
        </p:grpSpPr>
        <p:sp>
          <p:nvSpPr>
            <p:cNvPr id="1126" name="Google Shape;1126;p37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7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" name="Google Shape;1128;p37"/>
          <p:cNvGrpSpPr/>
          <p:nvPr/>
        </p:nvGrpSpPr>
        <p:grpSpPr>
          <a:xfrm flipH="1">
            <a:off x="769248" y="1396593"/>
            <a:ext cx="2435721" cy="176025"/>
            <a:chOff x="4345425" y="2175475"/>
            <a:chExt cx="800750" cy="176025"/>
          </a:xfrm>
        </p:grpSpPr>
        <p:sp>
          <p:nvSpPr>
            <p:cNvPr id="1129" name="Google Shape;1129;p37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7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37"/>
          <p:cNvGrpSpPr/>
          <p:nvPr/>
        </p:nvGrpSpPr>
        <p:grpSpPr>
          <a:xfrm flipH="1">
            <a:off x="768857" y="1858723"/>
            <a:ext cx="1450398" cy="176025"/>
            <a:chOff x="4345425" y="2175475"/>
            <a:chExt cx="800750" cy="176025"/>
          </a:xfrm>
        </p:grpSpPr>
        <p:sp>
          <p:nvSpPr>
            <p:cNvPr id="1132" name="Google Shape;1132;p37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4" name="Google Shape;1134;p37"/>
          <p:cNvSpPr/>
          <p:nvPr/>
        </p:nvSpPr>
        <p:spPr>
          <a:xfrm rot="1531509">
            <a:off x="3015625" y="2368362"/>
            <a:ext cx="740151" cy="406785"/>
          </a:xfrm>
          <a:custGeom>
            <a:avLst/>
            <a:gdLst/>
            <a:ahLst/>
            <a:cxnLst/>
            <a:rect l="l" t="t" r="r" b="b"/>
            <a:pathLst>
              <a:path w="17773" h="9768" extrusionOk="0">
                <a:moveTo>
                  <a:pt x="3304" y="1"/>
                </a:moveTo>
                <a:cubicBezTo>
                  <a:pt x="3172" y="1"/>
                  <a:pt x="3045" y="62"/>
                  <a:pt x="2971" y="211"/>
                </a:cubicBezTo>
                <a:cubicBezTo>
                  <a:pt x="2857" y="439"/>
                  <a:pt x="2743" y="690"/>
                  <a:pt x="2629" y="918"/>
                </a:cubicBezTo>
                <a:cubicBezTo>
                  <a:pt x="2629" y="941"/>
                  <a:pt x="2606" y="964"/>
                  <a:pt x="2583" y="1009"/>
                </a:cubicBezTo>
                <a:cubicBezTo>
                  <a:pt x="2058" y="2105"/>
                  <a:pt x="1510" y="3201"/>
                  <a:pt x="985" y="4296"/>
                </a:cubicBezTo>
                <a:cubicBezTo>
                  <a:pt x="985" y="4319"/>
                  <a:pt x="985" y="4319"/>
                  <a:pt x="985" y="4319"/>
                </a:cubicBezTo>
                <a:cubicBezTo>
                  <a:pt x="825" y="4593"/>
                  <a:pt x="643" y="4844"/>
                  <a:pt x="483" y="5118"/>
                </a:cubicBezTo>
                <a:cubicBezTo>
                  <a:pt x="369" y="5209"/>
                  <a:pt x="255" y="5323"/>
                  <a:pt x="141" y="5438"/>
                </a:cubicBezTo>
                <a:cubicBezTo>
                  <a:pt x="49" y="5529"/>
                  <a:pt x="49" y="5643"/>
                  <a:pt x="95" y="5711"/>
                </a:cubicBezTo>
                <a:cubicBezTo>
                  <a:pt x="0" y="5996"/>
                  <a:pt x="173" y="6327"/>
                  <a:pt x="469" y="6327"/>
                </a:cubicBezTo>
                <a:cubicBezTo>
                  <a:pt x="530" y="6327"/>
                  <a:pt x="596" y="6313"/>
                  <a:pt x="666" y="6282"/>
                </a:cubicBezTo>
                <a:cubicBezTo>
                  <a:pt x="711" y="6259"/>
                  <a:pt x="757" y="6236"/>
                  <a:pt x="803" y="6214"/>
                </a:cubicBezTo>
                <a:lnTo>
                  <a:pt x="917" y="6214"/>
                </a:lnTo>
                <a:cubicBezTo>
                  <a:pt x="962" y="6282"/>
                  <a:pt x="1031" y="6328"/>
                  <a:pt x="1122" y="6328"/>
                </a:cubicBezTo>
                <a:lnTo>
                  <a:pt x="3336" y="6830"/>
                </a:lnTo>
                <a:lnTo>
                  <a:pt x="3519" y="6830"/>
                </a:lnTo>
                <a:cubicBezTo>
                  <a:pt x="3633" y="6853"/>
                  <a:pt x="3770" y="6898"/>
                  <a:pt x="3907" y="6944"/>
                </a:cubicBezTo>
                <a:cubicBezTo>
                  <a:pt x="3951" y="6957"/>
                  <a:pt x="3993" y="6962"/>
                  <a:pt x="4033" y="6962"/>
                </a:cubicBezTo>
                <a:cubicBezTo>
                  <a:pt x="4427" y="6962"/>
                  <a:pt x="4601" y="6396"/>
                  <a:pt x="4249" y="6168"/>
                </a:cubicBezTo>
                <a:cubicBezTo>
                  <a:pt x="4500" y="6145"/>
                  <a:pt x="4592" y="5757"/>
                  <a:pt x="4318" y="5666"/>
                </a:cubicBezTo>
                <a:cubicBezTo>
                  <a:pt x="3861" y="5529"/>
                  <a:pt x="3405" y="5438"/>
                  <a:pt x="2971" y="5346"/>
                </a:cubicBezTo>
                <a:cubicBezTo>
                  <a:pt x="4744" y="4737"/>
                  <a:pt x="6686" y="4321"/>
                  <a:pt x="8540" y="4321"/>
                </a:cubicBezTo>
                <a:cubicBezTo>
                  <a:pt x="9811" y="4321"/>
                  <a:pt x="11041" y="4517"/>
                  <a:pt x="12147" y="4981"/>
                </a:cubicBezTo>
                <a:cubicBezTo>
                  <a:pt x="13311" y="5780"/>
                  <a:pt x="14292" y="6830"/>
                  <a:pt x="15228" y="7971"/>
                </a:cubicBezTo>
                <a:cubicBezTo>
                  <a:pt x="14886" y="7925"/>
                  <a:pt x="14543" y="7857"/>
                  <a:pt x="14201" y="7789"/>
                </a:cubicBezTo>
                <a:cubicBezTo>
                  <a:pt x="13767" y="7674"/>
                  <a:pt x="13356" y="7560"/>
                  <a:pt x="12923" y="7446"/>
                </a:cubicBezTo>
                <a:cubicBezTo>
                  <a:pt x="12881" y="7434"/>
                  <a:pt x="12839" y="7428"/>
                  <a:pt x="12799" y="7428"/>
                </a:cubicBezTo>
                <a:cubicBezTo>
                  <a:pt x="12406" y="7428"/>
                  <a:pt x="12143" y="7994"/>
                  <a:pt x="12558" y="8222"/>
                </a:cubicBezTo>
                <a:cubicBezTo>
                  <a:pt x="13790" y="8930"/>
                  <a:pt x="15046" y="9432"/>
                  <a:pt x="16438" y="9751"/>
                </a:cubicBezTo>
                <a:cubicBezTo>
                  <a:pt x="16480" y="9762"/>
                  <a:pt x="16522" y="9767"/>
                  <a:pt x="16563" y="9767"/>
                </a:cubicBezTo>
                <a:cubicBezTo>
                  <a:pt x="16785" y="9767"/>
                  <a:pt x="16970" y="9614"/>
                  <a:pt x="17009" y="9363"/>
                </a:cubicBezTo>
                <a:cubicBezTo>
                  <a:pt x="17009" y="9227"/>
                  <a:pt x="17031" y="9090"/>
                  <a:pt x="17054" y="8953"/>
                </a:cubicBezTo>
                <a:cubicBezTo>
                  <a:pt x="17123" y="8907"/>
                  <a:pt x="17191" y="8838"/>
                  <a:pt x="17237" y="8770"/>
                </a:cubicBezTo>
                <a:cubicBezTo>
                  <a:pt x="17351" y="8724"/>
                  <a:pt x="17465" y="8587"/>
                  <a:pt x="17488" y="8405"/>
                </a:cubicBezTo>
                <a:cubicBezTo>
                  <a:pt x="17556" y="7903"/>
                  <a:pt x="17533" y="7469"/>
                  <a:pt x="17442" y="7035"/>
                </a:cubicBezTo>
                <a:cubicBezTo>
                  <a:pt x="17442" y="6077"/>
                  <a:pt x="17533" y="5141"/>
                  <a:pt x="17716" y="4205"/>
                </a:cubicBezTo>
                <a:cubicBezTo>
                  <a:pt x="17773" y="3866"/>
                  <a:pt x="17480" y="3632"/>
                  <a:pt x="17227" y="3632"/>
                </a:cubicBezTo>
                <a:cubicBezTo>
                  <a:pt x="17071" y="3632"/>
                  <a:pt x="16929" y="3722"/>
                  <a:pt x="16894" y="3931"/>
                </a:cubicBezTo>
                <a:cubicBezTo>
                  <a:pt x="16780" y="4502"/>
                  <a:pt x="16689" y="5095"/>
                  <a:pt x="16598" y="5666"/>
                </a:cubicBezTo>
                <a:cubicBezTo>
                  <a:pt x="16324" y="5711"/>
                  <a:pt x="16073" y="5963"/>
                  <a:pt x="16232" y="6282"/>
                </a:cubicBezTo>
                <a:cubicBezTo>
                  <a:pt x="16324" y="6442"/>
                  <a:pt x="16392" y="6579"/>
                  <a:pt x="16438" y="6716"/>
                </a:cubicBezTo>
                <a:cubicBezTo>
                  <a:pt x="16415" y="6853"/>
                  <a:pt x="16415" y="6990"/>
                  <a:pt x="16392" y="7127"/>
                </a:cubicBezTo>
                <a:cubicBezTo>
                  <a:pt x="15160" y="5506"/>
                  <a:pt x="13585" y="4410"/>
                  <a:pt x="11827" y="3794"/>
                </a:cubicBezTo>
                <a:cubicBezTo>
                  <a:pt x="10960" y="3292"/>
                  <a:pt x="9978" y="2927"/>
                  <a:pt x="8883" y="2721"/>
                </a:cubicBezTo>
                <a:cubicBezTo>
                  <a:pt x="8296" y="2610"/>
                  <a:pt x="7705" y="2556"/>
                  <a:pt x="7117" y="2556"/>
                </a:cubicBezTo>
                <a:cubicBezTo>
                  <a:pt x="5416" y="2556"/>
                  <a:pt x="3739" y="3009"/>
                  <a:pt x="2263" y="3840"/>
                </a:cubicBezTo>
                <a:cubicBezTo>
                  <a:pt x="2377" y="3634"/>
                  <a:pt x="2492" y="3429"/>
                  <a:pt x="2583" y="3201"/>
                </a:cubicBezTo>
                <a:cubicBezTo>
                  <a:pt x="2857" y="2813"/>
                  <a:pt x="3062" y="2356"/>
                  <a:pt x="3222" y="1900"/>
                </a:cubicBezTo>
                <a:cubicBezTo>
                  <a:pt x="3405" y="1466"/>
                  <a:pt x="3587" y="1032"/>
                  <a:pt x="3770" y="576"/>
                </a:cubicBezTo>
                <a:cubicBezTo>
                  <a:pt x="3878" y="267"/>
                  <a:pt x="3580" y="1"/>
                  <a:pt x="33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5" name="Google Shape;1135;p37"/>
          <p:cNvGrpSpPr/>
          <p:nvPr/>
        </p:nvGrpSpPr>
        <p:grpSpPr>
          <a:xfrm rot="1123295">
            <a:off x="937732" y="2820378"/>
            <a:ext cx="875669" cy="585337"/>
            <a:chOff x="4345425" y="2175475"/>
            <a:chExt cx="800750" cy="176025"/>
          </a:xfrm>
        </p:grpSpPr>
        <p:sp>
          <p:nvSpPr>
            <p:cNvPr id="1136" name="Google Shape;1136;p37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37"/>
          <p:cNvGrpSpPr/>
          <p:nvPr/>
        </p:nvGrpSpPr>
        <p:grpSpPr>
          <a:xfrm rot="1171993">
            <a:off x="5738524" y="2820377"/>
            <a:ext cx="972338" cy="585346"/>
            <a:chOff x="4345425" y="2175475"/>
            <a:chExt cx="800750" cy="176025"/>
          </a:xfrm>
        </p:grpSpPr>
        <p:sp>
          <p:nvSpPr>
            <p:cNvPr id="1139" name="Google Shape;1139;p37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7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3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087300" cy="14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待改善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等待玩家決定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是否吃碰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42" name="Google Shape;1142;p37"/>
          <p:cNvGrpSpPr/>
          <p:nvPr/>
        </p:nvGrpSpPr>
        <p:grpSpPr>
          <a:xfrm rot="1171993">
            <a:off x="5738524" y="832189"/>
            <a:ext cx="972338" cy="585346"/>
            <a:chOff x="4345425" y="2175475"/>
            <a:chExt cx="800750" cy="176025"/>
          </a:xfrm>
        </p:grpSpPr>
        <p:sp>
          <p:nvSpPr>
            <p:cNvPr id="1143" name="Google Shape;1143;p37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5" name="Google Shape;1145;p37"/>
          <p:cNvSpPr txBox="1">
            <a:spLocks noGrp="1"/>
          </p:cNvSpPr>
          <p:nvPr>
            <p:ph type="subTitle" idx="1"/>
          </p:nvPr>
        </p:nvSpPr>
        <p:spPr>
          <a:xfrm>
            <a:off x="5365001" y="908453"/>
            <a:ext cx="1696646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sb-DE" dirty="0" smtClean="0"/>
              <a:t>T</a:t>
            </a:r>
            <a:r>
              <a:rPr lang="en" dirty="0" smtClean="0"/>
              <a:t>hread.join()</a:t>
            </a:r>
            <a:endParaRPr dirty="0"/>
          </a:p>
        </p:txBody>
      </p:sp>
      <p:sp>
        <p:nvSpPr>
          <p:cNvPr id="1146" name="Google Shape;1146;p37"/>
          <p:cNvSpPr txBox="1">
            <a:spLocks noGrp="1"/>
          </p:cNvSpPr>
          <p:nvPr>
            <p:ph type="subTitle" idx="2"/>
          </p:nvPr>
        </p:nvSpPr>
        <p:spPr>
          <a:xfrm>
            <a:off x="5565125" y="2892881"/>
            <a:ext cx="1312598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sb-DE" dirty="0" smtClean="0"/>
              <a:t>T</a:t>
            </a:r>
            <a:r>
              <a:rPr lang="en" dirty="0" smtClean="0"/>
              <a:t>k.after()</a:t>
            </a:r>
            <a:endParaRPr dirty="0"/>
          </a:p>
        </p:txBody>
      </p:sp>
      <p:sp>
        <p:nvSpPr>
          <p:cNvPr id="1147" name="Google Shape;1147;p37"/>
          <p:cNvSpPr txBox="1">
            <a:spLocks noGrp="1"/>
          </p:cNvSpPr>
          <p:nvPr>
            <p:ph type="subTitle" idx="3"/>
          </p:nvPr>
        </p:nvSpPr>
        <p:spPr>
          <a:xfrm>
            <a:off x="614603" y="2866268"/>
            <a:ext cx="1604652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Time.sleep</a:t>
            </a:r>
            <a:r>
              <a:rPr lang="en-US" dirty="0" smtClean="0"/>
              <a:t>()</a:t>
            </a:r>
            <a:endParaRPr dirty="0"/>
          </a:p>
        </p:txBody>
      </p:sp>
      <p:sp>
        <p:nvSpPr>
          <p:cNvPr id="1148" name="Google Shape;1148;p37"/>
          <p:cNvSpPr txBox="1">
            <a:spLocks noGrp="1"/>
          </p:cNvSpPr>
          <p:nvPr>
            <p:ph type="subTitle" idx="4"/>
          </p:nvPr>
        </p:nvSpPr>
        <p:spPr>
          <a:xfrm>
            <a:off x="906900" y="3263350"/>
            <a:ext cx="2506200" cy="11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螢幕會陷入不動狀態五秒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(</a:t>
            </a:r>
            <a:r>
              <a:rPr lang="en-US" altLang="zh-TW" dirty="0" err="1" smtClean="0"/>
              <a:t>tkinter.mainloop</a:t>
            </a:r>
            <a:r>
              <a:rPr lang="zh-TW" altLang="en-US" dirty="0" smtClean="0"/>
              <a:t>無法接收訊息</a:t>
            </a:r>
            <a:r>
              <a:rPr lang="en-US" altLang="zh-TW" dirty="0" smtClean="0"/>
              <a:t>)</a:t>
            </a:r>
            <a:endParaRPr dirty="0"/>
          </a:p>
        </p:txBody>
      </p:sp>
      <p:sp>
        <p:nvSpPr>
          <p:cNvPr id="1149" name="Google Shape;1149;p37"/>
          <p:cNvSpPr txBox="1">
            <a:spLocks noGrp="1"/>
          </p:cNvSpPr>
          <p:nvPr>
            <p:ph type="subTitle" idx="6"/>
          </p:nvPr>
        </p:nvSpPr>
        <p:spPr>
          <a:xfrm>
            <a:off x="5703900" y="1289800"/>
            <a:ext cx="2506200" cy="11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Tkinter</a:t>
            </a:r>
            <a:r>
              <a:rPr lang="zh-TW" altLang="en-US" dirty="0" smtClean="0"/>
              <a:t>內無法使用子迴圈，利用無限迴圈，遞迴等拖延時間就會直接當掉，</a:t>
            </a:r>
            <a:r>
              <a:rPr lang="en-US" altLang="zh-TW" dirty="0" smtClean="0"/>
              <a:t>I/O</a:t>
            </a:r>
            <a:r>
              <a:rPr lang="zh-TW" altLang="en-US" dirty="0" smtClean="0"/>
              <a:t>輸出時間也不夠</a:t>
            </a:r>
            <a:endParaRPr dirty="0"/>
          </a:p>
        </p:txBody>
      </p:sp>
      <p:sp>
        <p:nvSpPr>
          <p:cNvPr id="1150" name="Google Shape;1150;p37"/>
          <p:cNvSpPr txBox="1">
            <a:spLocks noGrp="1"/>
          </p:cNvSpPr>
          <p:nvPr>
            <p:ph type="subTitle" idx="5"/>
          </p:nvPr>
        </p:nvSpPr>
        <p:spPr>
          <a:xfrm>
            <a:off x="5703900" y="3263350"/>
            <a:ext cx="2506200" cy="11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程式碼不會停留在</a:t>
            </a:r>
            <a:r>
              <a:rPr lang="zh-TW" altLang="en-US" dirty="0" smtClean="0"/>
              <a:t>原處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會</a:t>
            </a:r>
            <a:r>
              <a:rPr lang="zh-TW" altLang="en-US" dirty="0" smtClean="0"/>
              <a:t>繼續往下執行，指定時間後才會繼續回來執行指定的函數</a:t>
            </a:r>
            <a:endParaRPr dirty="0"/>
          </a:p>
        </p:txBody>
      </p:sp>
      <p:grpSp>
        <p:nvGrpSpPr>
          <p:cNvPr id="1151" name="Google Shape;1151;p37"/>
          <p:cNvGrpSpPr/>
          <p:nvPr/>
        </p:nvGrpSpPr>
        <p:grpSpPr>
          <a:xfrm rot="2061578">
            <a:off x="7778245" y="309324"/>
            <a:ext cx="843208" cy="402216"/>
            <a:chOff x="-583650" y="3109250"/>
            <a:chExt cx="570275" cy="272025"/>
          </a:xfrm>
        </p:grpSpPr>
        <p:sp>
          <p:nvSpPr>
            <p:cNvPr id="1152" name="Google Shape;1152;p37"/>
            <p:cNvSpPr/>
            <p:nvPr/>
          </p:nvSpPr>
          <p:spPr>
            <a:xfrm>
              <a:off x="-583650" y="3186975"/>
              <a:ext cx="570275" cy="194300"/>
            </a:xfrm>
            <a:custGeom>
              <a:avLst/>
              <a:gdLst/>
              <a:ahLst/>
              <a:cxnLst/>
              <a:rect l="l" t="t" r="r" b="b"/>
              <a:pathLst>
                <a:path w="22811" h="7772" extrusionOk="0">
                  <a:moveTo>
                    <a:pt x="22543" y="6377"/>
                  </a:moveTo>
                  <a:lnTo>
                    <a:pt x="22543" y="6377"/>
                  </a:lnTo>
                  <a:cubicBezTo>
                    <a:pt x="22536" y="6381"/>
                    <a:pt x="22532" y="6384"/>
                    <a:pt x="22525" y="6384"/>
                  </a:cubicBezTo>
                  <a:cubicBezTo>
                    <a:pt x="22190" y="6488"/>
                    <a:pt x="21851" y="6580"/>
                    <a:pt x="21513" y="6669"/>
                  </a:cubicBezTo>
                  <a:cubicBezTo>
                    <a:pt x="21762" y="6905"/>
                    <a:pt x="22083" y="7030"/>
                    <a:pt x="22322" y="7030"/>
                  </a:cubicBezTo>
                  <a:cubicBezTo>
                    <a:pt x="22632" y="7030"/>
                    <a:pt x="22810" y="6822"/>
                    <a:pt x="22543" y="6377"/>
                  </a:cubicBezTo>
                  <a:close/>
                  <a:moveTo>
                    <a:pt x="12021" y="1"/>
                  </a:moveTo>
                  <a:cubicBezTo>
                    <a:pt x="9332" y="1"/>
                    <a:pt x="6501" y="875"/>
                    <a:pt x="4639" y="2230"/>
                  </a:cubicBezTo>
                  <a:cubicBezTo>
                    <a:pt x="4539" y="2301"/>
                    <a:pt x="4393" y="2333"/>
                    <a:pt x="4222" y="2333"/>
                  </a:cubicBezTo>
                  <a:cubicBezTo>
                    <a:pt x="3909" y="2333"/>
                    <a:pt x="3520" y="2226"/>
                    <a:pt x="3221" y="2087"/>
                  </a:cubicBezTo>
                  <a:cubicBezTo>
                    <a:pt x="1672" y="3100"/>
                    <a:pt x="860" y="4609"/>
                    <a:pt x="175" y="6448"/>
                  </a:cubicBezTo>
                  <a:cubicBezTo>
                    <a:pt x="0" y="6923"/>
                    <a:pt x="924" y="7771"/>
                    <a:pt x="1455" y="7771"/>
                  </a:cubicBezTo>
                  <a:cubicBezTo>
                    <a:pt x="1605" y="7771"/>
                    <a:pt x="1719" y="7707"/>
                    <a:pt x="1776" y="7553"/>
                  </a:cubicBezTo>
                  <a:cubicBezTo>
                    <a:pt x="2507" y="5593"/>
                    <a:pt x="3345" y="4002"/>
                    <a:pt x="5328" y="3100"/>
                  </a:cubicBezTo>
                  <a:cubicBezTo>
                    <a:pt x="6989" y="2348"/>
                    <a:pt x="8897" y="1905"/>
                    <a:pt x="10687" y="1599"/>
                  </a:cubicBezTo>
                  <a:cubicBezTo>
                    <a:pt x="11486" y="1463"/>
                    <a:pt x="12313" y="1374"/>
                    <a:pt x="13137" y="1374"/>
                  </a:cubicBezTo>
                  <a:cubicBezTo>
                    <a:pt x="14481" y="1374"/>
                    <a:pt x="15814" y="1610"/>
                    <a:pt x="17012" y="2255"/>
                  </a:cubicBezTo>
                  <a:cubicBezTo>
                    <a:pt x="17700" y="2626"/>
                    <a:pt x="18321" y="3100"/>
                    <a:pt x="18888" y="3638"/>
                  </a:cubicBezTo>
                  <a:cubicBezTo>
                    <a:pt x="17733" y="1042"/>
                    <a:pt x="14962" y="1"/>
                    <a:pt x="1202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-198800" y="3109250"/>
              <a:ext cx="181150" cy="265500"/>
            </a:xfrm>
            <a:custGeom>
              <a:avLst/>
              <a:gdLst/>
              <a:ahLst/>
              <a:cxnLst/>
              <a:rect l="l" t="t" r="r" b="b"/>
              <a:pathLst>
                <a:path w="7246" h="10620" extrusionOk="0">
                  <a:moveTo>
                    <a:pt x="3302" y="1"/>
                  </a:moveTo>
                  <a:cubicBezTo>
                    <a:pt x="3137" y="1"/>
                    <a:pt x="3098" y="190"/>
                    <a:pt x="3359" y="697"/>
                  </a:cubicBezTo>
                  <a:cubicBezTo>
                    <a:pt x="3552" y="1067"/>
                    <a:pt x="3733" y="1441"/>
                    <a:pt x="3908" y="1816"/>
                  </a:cubicBezTo>
                  <a:cubicBezTo>
                    <a:pt x="4129" y="1694"/>
                    <a:pt x="4375" y="1588"/>
                    <a:pt x="4585" y="1523"/>
                  </a:cubicBezTo>
                  <a:cubicBezTo>
                    <a:pt x="4467" y="1285"/>
                    <a:pt x="4347" y="1042"/>
                    <a:pt x="4225" y="804"/>
                  </a:cubicBezTo>
                  <a:cubicBezTo>
                    <a:pt x="4008" y="383"/>
                    <a:pt x="3530" y="1"/>
                    <a:pt x="3302" y="1"/>
                  </a:cubicBezTo>
                  <a:close/>
                  <a:moveTo>
                    <a:pt x="6906" y="7874"/>
                  </a:moveTo>
                  <a:cubicBezTo>
                    <a:pt x="6860" y="8145"/>
                    <a:pt x="6743" y="8406"/>
                    <a:pt x="6504" y="8648"/>
                  </a:cubicBezTo>
                  <a:cubicBezTo>
                    <a:pt x="6675" y="8858"/>
                    <a:pt x="6842" y="9069"/>
                    <a:pt x="7006" y="9283"/>
                  </a:cubicBezTo>
                  <a:cubicBezTo>
                    <a:pt x="7064" y="9357"/>
                    <a:pt x="7110" y="9421"/>
                    <a:pt x="7149" y="9486"/>
                  </a:cubicBezTo>
                  <a:cubicBezTo>
                    <a:pt x="7245" y="9429"/>
                    <a:pt x="7214" y="9169"/>
                    <a:pt x="7199" y="9112"/>
                  </a:cubicBezTo>
                  <a:cubicBezTo>
                    <a:pt x="7110" y="8698"/>
                    <a:pt x="7010" y="8284"/>
                    <a:pt x="6906" y="7874"/>
                  </a:cubicBezTo>
                  <a:close/>
                  <a:moveTo>
                    <a:pt x="3979" y="8327"/>
                  </a:moveTo>
                  <a:cubicBezTo>
                    <a:pt x="2742" y="8595"/>
                    <a:pt x="1490" y="8773"/>
                    <a:pt x="217" y="8862"/>
                  </a:cubicBezTo>
                  <a:cubicBezTo>
                    <a:pt x="0" y="8876"/>
                    <a:pt x="14" y="9194"/>
                    <a:pt x="142" y="9550"/>
                  </a:cubicBezTo>
                  <a:cubicBezTo>
                    <a:pt x="324" y="9490"/>
                    <a:pt x="509" y="9447"/>
                    <a:pt x="677" y="9433"/>
                  </a:cubicBezTo>
                  <a:cubicBezTo>
                    <a:pt x="1761" y="9336"/>
                    <a:pt x="2834" y="9194"/>
                    <a:pt x="3904" y="8983"/>
                  </a:cubicBezTo>
                  <a:cubicBezTo>
                    <a:pt x="4044" y="8958"/>
                    <a:pt x="4724" y="8904"/>
                    <a:pt x="5042" y="8798"/>
                  </a:cubicBezTo>
                  <a:cubicBezTo>
                    <a:pt x="4603" y="8748"/>
                    <a:pt x="4129" y="8570"/>
                    <a:pt x="3979" y="8327"/>
                  </a:cubicBezTo>
                  <a:close/>
                  <a:moveTo>
                    <a:pt x="5665" y="9222"/>
                  </a:moveTo>
                  <a:cubicBezTo>
                    <a:pt x="5017" y="9533"/>
                    <a:pt x="4261" y="9678"/>
                    <a:pt x="3605" y="9824"/>
                  </a:cubicBezTo>
                  <a:cubicBezTo>
                    <a:pt x="2606" y="10046"/>
                    <a:pt x="1600" y="10213"/>
                    <a:pt x="588" y="10334"/>
                  </a:cubicBezTo>
                  <a:cubicBezTo>
                    <a:pt x="731" y="10506"/>
                    <a:pt x="884" y="10619"/>
                    <a:pt x="1023" y="10619"/>
                  </a:cubicBezTo>
                  <a:cubicBezTo>
                    <a:pt x="1027" y="10619"/>
                    <a:pt x="1034" y="10619"/>
                    <a:pt x="1037" y="10616"/>
                  </a:cubicBezTo>
                  <a:cubicBezTo>
                    <a:pt x="2767" y="10495"/>
                    <a:pt x="4454" y="10217"/>
                    <a:pt x="6119" y="9778"/>
                  </a:cubicBezTo>
                  <a:cubicBezTo>
                    <a:pt x="6068" y="9732"/>
                    <a:pt x="6022" y="9682"/>
                    <a:pt x="5979" y="9625"/>
                  </a:cubicBezTo>
                  <a:cubicBezTo>
                    <a:pt x="5876" y="9493"/>
                    <a:pt x="5769" y="9357"/>
                    <a:pt x="5665" y="922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-227425" y="3145900"/>
              <a:ext cx="203250" cy="225300"/>
            </a:xfrm>
            <a:custGeom>
              <a:avLst/>
              <a:gdLst/>
              <a:ahLst/>
              <a:cxnLst/>
              <a:rect l="l" t="t" r="r" b="b"/>
              <a:pathLst>
                <a:path w="8130" h="9012" extrusionOk="0">
                  <a:moveTo>
                    <a:pt x="5053" y="350"/>
                  </a:moveTo>
                  <a:cubicBezTo>
                    <a:pt x="4689" y="557"/>
                    <a:pt x="4397" y="814"/>
                    <a:pt x="4472" y="992"/>
                  </a:cubicBezTo>
                  <a:cubicBezTo>
                    <a:pt x="4850" y="1897"/>
                    <a:pt x="5199" y="2825"/>
                    <a:pt x="5502" y="3762"/>
                  </a:cubicBezTo>
                  <a:cubicBezTo>
                    <a:pt x="6101" y="4443"/>
                    <a:pt x="6568" y="5264"/>
                    <a:pt x="6846" y="6237"/>
                  </a:cubicBezTo>
                  <a:cubicBezTo>
                    <a:pt x="6889" y="6287"/>
                    <a:pt x="6935" y="6341"/>
                    <a:pt x="6978" y="6390"/>
                  </a:cubicBezTo>
                  <a:cubicBezTo>
                    <a:pt x="7024" y="6376"/>
                    <a:pt x="7067" y="6362"/>
                    <a:pt x="7110" y="6351"/>
                  </a:cubicBezTo>
                  <a:cubicBezTo>
                    <a:pt x="6632" y="4276"/>
                    <a:pt x="5951" y="2276"/>
                    <a:pt x="5053" y="350"/>
                  </a:cubicBezTo>
                  <a:close/>
                  <a:moveTo>
                    <a:pt x="6069" y="1"/>
                  </a:moveTo>
                  <a:cubicBezTo>
                    <a:pt x="5976" y="1"/>
                    <a:pt x="5859" y="22"/>
                    <a:pt x="5730" y="57"/>
                  </a:cubicBezTo>
                  <a:cubicBezTo>
                    <a:pt x="6718" y="2093"/>
                    <a:pt x="7488" y="4219"/>
                    <a:pt x="8051" y="6408"/>
                  </a:cubicBezTo>
                  <a:cubicBezTo>
                    <a:pt x="8130" y="5909"/>
                    <a:pt x="7966" y="5371"/>
                    <a:pt x="7830" y="4810"/>
                  </a:cubicBezTo>
                  <a:cubicBezTo>
                    <a:pt x="7431" y="3192"/>
                    <a:pt x="6893" y="1619"/>
                    <a:pt x="6251" y="79"/>
                  </a:cubicBezTo>
                  <a:cubicBezTo>
                    <a:pt x="6229" y="22"/>
                    <a:pt x="6162" y="1"/>
                    <a:pt x="6069" y="1"/>
                  </a:cubicBezTo>
                  <a:close/>
                  <a:moveTo>
                    <a:pt x="1287" y="8084"/>
                  </a:moveTo>
                  <a:cubicBezTo>
                    <a:pt x="1012" y="8180"/>
                    <a:pt x="745" y="8323"/>
                    <a:pt x="556" y="8501"/>
                  </a:cubicBezTo>
                  <a:cubicBezTo>
                    <a:pt x="467" y="8584"/>
                    <a:pt x="0" y="9011"/>
                    <a:pt x="364" y="9011"/>
                  </a:cubicBezTo>
                  <a:cubicBezTo>
                    <a:pt x="378" y="9011"/>
                    <a:pt x="396" y="9011"/>
                    <a:pt x="413" y="9008"/>
                  </a:cubicBezTo>
                  <a:cubicBezTo>
                    <a:pt x="856" y="8969"/>
                    <a:pt x="1295" y="8922"/>
                    <a:pt x="1733" y="8868"/>
                  </a:cubicBezTo>
                  <a:cubicBezTo>
                    <a:pt x="1555" y="8658"/>
                    <a:pt x="1387" y="8358"/>
                    <a:pt x="1287" y="808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-56275" y="3301800"/>
              <a:ext cx="3325" cy="4475"/>
            </a:xfrm>
            <a:custGeom>
              <a:avLst/>
              <a:gdLst/>
              <a:ahLst/>
              <a:cxnLst/>
              <a:rect l="l" t="t" r="r" b="b"/>
              <a:pathLst>
                <a:path w="133" h="179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62"/>
                    <a:pt x="33" y="119"/>
                    <a:pt x="47" y="179"/>
                  </a:cubicBezTo>
                  <a:cubicBezTo>
                    <a:pt x="76" y="169"/>
                    <a:pt x="104" y="162"/>
                    <a:pt x="132" y="154"/>
                  </a:cubicBezTo>
                  <a:cubicBezTo>
                    <a:pt x="89" y="105"/>
                    <a:pt x="43" y="5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7"/>
            <p:cNvSpPr/>
            <p:nvPr/>
          </p:nvSpPr>
          <p:spPr>
            <a:xfrm>
              <a:off x="-195250" y="3147325"/>
              <a:ext cx="169125" cy="220300"/>
            </a:xfrm>
            <a:custGeom>
              <a:avLst/>
              <a:gdLst/>
              <a:ahLst/>
              <a:cxnLst/>
              <a:rect l="l" t="t" r="r" b="b"/>
              <a:pathLst>
                <a:path w="6765" h="8812" extrusionOk="0">
                  <a:moveTo>
                    <a:pt x="4443" y="0"/>
                  </a:moveTo>
                  <a:cubicBezTo>
                    <a:pt x="4233" y="65"/>
                    <a:pt x="3987" y="171"/>
                    <a:pt x="3766" y="293"/>
                  </a:cubicBezTo>
                  <a:cubicBezTo>
                    <a:pt x="4664" y="2219"/>
                    <a:pt x="5345" y="4219"/>
                    <a:pt x="5823" y="6294"/>
                  </a:cubicBezTo>
                  <a:cubicBezTo>
                    <a:pt x="5780" y="6305"/>
                    <a:pt x="5737" y="6319"/>
                    <a:pt x="5691" y="6333"/>
                  </a:cubicBezTo>
                  <a:cubicBezTo>
                    <a:pt x="5920" y="6590"/>
                    <a:pt x="6140" y="6858"/>
                    <a:pt x="6362" y="7125"/>
                  </a:cubicBezTo>
                  <a:cubicBezTo>
                    <a:pt x="6601" y="6883"/>
                    <a:pt x="6718" y="6622"/>
                    <a:pt x="6764" y="6351"/>
                  </a:cubicBezTo>
                  <a:cubicBezTo>
                    <a:pt x="6201" y="4162"/>
                    <a:pt x="5431" y="2036"/>
                    <a:pt x="4443" y="0"/>
                  </a:cubicBezTo>
                  <a:close/>
                  <a:moveTo>
                    <a:pt x="4900" y="7275"/>
                  </a:moveTo>
                  <a:cubicBezTo>
                    <a:pt x="4582" y="7381"/>
                    <a:pt x="3902" y="7435"/>
                    <a:pt x="3762" y="7460"/>
                  </a:cubicBezTo>
                  <a:cubicBezTo>
                    <a:pt x="2692" y="7671"/>
                    <a:pt x="1619" y="7813"/>
                    <a:pt x="535" y="7910"/>
                  </a:cubicBezTo>
                  <a:cubicBezTo>
                    <a:pt x="367" y="7924"/>
                    <a:pt x="182" y="7967"/>
                    <a:pt x="0" y="8027"/>
                  </a:cubicBezTo>
                  <a:cubicBezTo>
                    <a:pt x="100" y="8301"/>
                    <a:pt x="268" y="8601"/>
                    <a:pt x="446" y="8811"/>
                  </a:cubicBezTo>
                  <a:cubicBezTo>
                    <a:pt x="1458" y="8690"/>
                    <a:pt x="2464" y="8523"/>
                    <a:pt x="3463" y="8301"/>
                  </a:cubicBezTo>
                  <a:cubicBezTo>
                    <a:pt x="4119" y="8155"/>
                    <a:pt x="4875" y="8010"/>
                    <a:pt x="5523" y="7699"/>
                  </a:cubicBezTo>
                  <a:cubicBezTo>
                    <a:pt x="5416" y="7564"/>
                    <a:pt x="5306" y="7424"/>
                    <a:pt x="5196" y="7286"/>
                  </a:cubicBezTo>
                  <a:lnTo>
                    <a:pt x="5128" y="7286"/>
                  </a:lnTo>
                  <a:cubicBezTo>
                    <a:pt x="5053" y="7286"/>
                    <a:pt x="4978" y="7282"/>
                    <a:pt x="4900" y="727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7"/>
            <p:cNvSpPr/>
            <p:nvPr/>
          </p:nvSpPr>
          <p:spPr>
            <a:xfrm>
              <a:off x="-65375" y="3305650"/>
              <a:ext cx="29200" cy="34150"/>
            </a:xfrm>
            <a:custGeom>
              <a:avLst/>
              <a:gdLst/>
              <a:ahLst/>
              <a:cxnLst/>
              <a:rect l="l" t="t" r="r" b="b"/>
              <a:pathLst>
                <a:path w="1168" h="1366" extrusionOk="0">
                  <a:moveTo>
                    <a:pt x="496" y="0"/>
                  </a:moveTo>
                  <a:cubicBezTo>
                    <a:pt x="468" y="8"/>
                    <a:pt x="440" y="15"/>
                    <a:pt x="411" y="25"/>
                  </a:cubicBezTo>
                  <a:cubicBezTo>
                    <a:pt x="457" y="204"/>
                    <a:pt x="500" y="389"/>
                    <a:pt x="532" y="578"/>
                  </a:cubicBezTo>
                  <a:cubicBezTo>
                    <a:pt x="578" y="828"/>
                    <a:pt x="333" y="938"/>
                    <a:pt x="1" y="953"/>
                  </a:cubicBezTo>
                  <a:cubicBezTo>
                    <a:pt x="111" y="1091"/>
                    <a:pt x="221" y="1231"/>
                    <a:pt x="328" y="1366"/>
                  </a:cubicBezTo>
                  <a:cubicBezTo>
                    <a:pt x="624" y="1227"/>
                    <a:pt x="899" y="1052"/>
                    <a:pt x="1131" y="828"/>
                  </a:cubicBezTo>
                  <a:cubicBezTo>
                    <a:pt x="1146" y="817"/>
                    <a:pt x="1156" y="806"/>
                    <a:pt x="1167" y="792"/>
                  </a:cubicBezTo>
                  <a:cubicBezTo>
                    <a:pt x="945" y="525"/>
                    <a:pt x="725" y="257"/>
                    <a:pt x="49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7"/>
            <p:cNvSpPr/>
            <p:nvPr/>
          </p:nvSpPr>
          <p:spPr>
            <a:xfrm>
              <a:off x="-517950" y="3165500"/>
              <a:ext cx="439050" cy="151925"/>
            </a:xfrm>
            <a:custGeom>
              <a:avLst/>
              <a:gdLst/>
              <a:ahLst/>
              <a:cxnLst/>
              <a:rect l="l" t="t" r="r" b="b"/>
              <a:pathLst>
                <a:path w="17562" h="6077" extrusionOk="0">
                  <a:moveTo>
                    <a:pt x="8412" y="1"/>
                  </a:moveTo>
                  <a:cubicBezTo>
                    <a:pt x="5492" y="1"/>
                    <a:pt x="2599" y="667"/>
                    <a:pt x="186" y="2422"/>
                  </a:cubicBezTo>
                  <a:cubicBezTo>
                    <a:pt x="0" y="2561"/>
                    <a:pt x="232" y="2775"/>
                    <a:pt x="593" y="2946"/>
                  </a:cubicBezTo>
                  <a:cubicBezTo>
                    <a:pt x="909" y="2732"/>
                    <a:pt x="1263" y="2543"/>
                    <a:pt x="1651" y="2379"/>
                  </a:cubicBezTo>
                  <a:cubicBezTo>
                    <a:pt x="3759" y="1474"/>
                    <a:pt x="6223" y="932"/>
                    <a:pt x="8497" y="750"/>
                  </a:cubicBezTo>
                  <a:cubicBezTo>
                    <a:pt x="8808" y="725"/>
                    <a:pt x="9108" y="714"/>
                    <a:pt x="9403" y="714"/>
                  </a:cubicBezTo>
                  <a:cubicBezTo>
                    <a:pt x="12752" y="714"/>
                    <a:pt x="15340" y="2265"/>
                    <a:pt x="17562" y="4494"/>
                  </a:cubicBezTo>
                  <a:cubicBezTo>
                    <a:pt x="17430" y="3984"/>
                    <a:pt x="17284" y="3478"/>
                    <a:pt x="17123" y="2978"/>
                  </a:cubicBezTo>
                  <a:cubicBezTo>
                    <a:pt x="15668" y="1327"/>
                    <a:pt x="13418" y="471"/>
                    <a:pt x="11065" y="172"/>
                  </a:cubicBezTo>
                  <a:cubicBezTo>
                    <a:pt x="10188" y="62"/>
                    <a:pt x="9300" y="1"/>
                    <a:pt x="8412" y="1"/>
                  </a:cubicBezTo>
                  <a:close/>
                  <a:moveTo>
                    <a:pt x="16260" y="4497"/>
                  </a:moveTo>
                  <a:lnTo>
                    <a:pt x="16260" y="4497"/>
                  </a:lnTo>
                  <a:cubicBezTo>
                    <a:pt x="16460" y="4939"/>
                    <a:pt x="16609" y="5432"/>
                    <a:pt x="16706" y="5966"/>
                  </a:cubicBezTo>
                  <a:cubicBezTo>
                    <a:pt x="16713" y="6006"/>
                    <a:pt x="16728" y="6042"/>
                    <a:pt x="16745" y="6077"/>
                  </a:cubicBezTo>
                  <a:cubicBezTo>
                    <a:pt x="17016" y="6016"/>
                    <a:pt x="17287" y="5952"/>
                    <a:pt x="17558" y="5888"/>
                  </a:cubicBezTo>
                  <a:cubicBezTo>
                    <a:pt x="17148" y="5400"/>
                    <a:pt x="16720" y="4929"/>
                    <a:pt x="16260" y="4497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7"/>
            <p:cNvSpPr/>
            <p:nvPr/>
          </p:nvSpPr>
          <p:spPr>
            <a:xfrm>
              <a:off x="-503150" y="3183350"/>
              <a:ext cx="432275" cy="129350"/>
            </a:xfrm>
            <a:custGeom>
              <a:avLst/>
              <a:gdLst/>
              <a:ahLst/>
              <a:cxnLst/>
              <a:rect l="l" t="t" r="r" b="b"/>
              <a:pathLst>
                <a:path w="17291" h="5174" extrusionOk="0">
                  <a:moveTo>
                    <a:pt x="8811" y="0"/>
                  </a:moveTo>
                  <a:cubicBezTo>
                    <a:pt x="8516" y="0"/>
                    <a:pt x="8216" y="11"/>
                    <a:pt x="7905" y="36"/>
                  </a:cubicBezTo>
                  <a:cubicBezTo>
                    <a:pt x="5631" y="218"/>
                    <a:pt x="3167" y="760"/>
                    <a:pt x="1059" y="1665"/>
                  </a:cubicBezTo>
                  <a:cubicBezTo>
                    <a:pt x="671" y="1829"/>
                    <a:pt x="317" y="2018"/>
                    <a:pt x="1" y="2232"/>
                  </a:cubicBezTo>
                  <a:cubicBezTo>
                    <a:pt x="300" y="2371"/>
                    <a:pt x="689" y="2478"/>
                    <a:pt x="1002" y="2478"/>
                  </a:cubicBezTo>
                  <a:cubicBezTo>
                    <a:pt x="1173" y="2478"/>
                    <a:pt x="1319" y="2446"/>
                    <a:pt x="1419" y="2375"/>
                  </a:cubicBezTo>
                  <a:cubicBezTo>
                    <a:pt x="3281" y="1020"/>
                    <a:pt x="6112" y="146"/>
                    <a:pt x="8801" y="146"/>
                  </a:cubicBezTo>
                  <a:cubicBezTo>
                    <a:pt x="11742" y="146"/>
                    <a:pt x="14513" y="1187"/>
                    <a:pt x="15668" y="3783"/>
                  </a:cubicBezTo>
                  <a:cubicBezTo>
                    <a:pt x="16128" y="4215"/>
                    <a:pt x="16556" y="4686"/>
                    <a:pt x="16966" y="5174"/>
                  </a:cubicBezTo>
                  <a:cubicBezTo>
                    <a:pt x="17073" y="5145"/>
                    <a:pt x="17184" y="5117"/>
                    <a:pt x="17291" y="5088"/>
                  </a:cubicBezTo>
                  <a:cubicBezTo>
                    <a:pt x="17251" y="4943"/>
                    <a:pt x="17216" y="4807"/>
                    <a:pt x="17202" y="4739"/>
                  </a:cubicBezTo>
                  <a:cubicBezTo>
                    <a:pt x="17130" y="4418"/>
                    <a:pt x="17055" y="4097"/>
                    <a:pt x="16970" y="3780"/>
                  </a:cubicBezTo>
                  <a:cubicBezTo>
                    <a:pt x="14748" y="1551"/>
                    <a:pt x="12160" y="0"/>
                    <a:pt x="881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7"/>
            <p:cNvSpPr/>
            <p:nvPr/>
          </p:nvSpPr>
          <p:spPr>
            <a:xfrm>
              <a:off x="-99325" y="3312675"/>
              <a:ext cx="30775" cy="16525"/>
            </a:xfrm>
            <a:custGeom>
              <a:avLst/>
              <a:gdLst/>
              <a:ahLst/>
              <a:cxnLst/>
              <a:rect l="l" t="t" r="r" b="b"/>
              <a:pathLst>
                <a:path w="1231" h="661" extrusionOk="0">
                  <a:moveTo>
                    <a:pt x="813" y="1"/>
                  </a:moveTo>
                  <a:cubicBezTo>
                    <a:pt x="542" y="65"/>
                    <a:pt x="271" y="129"/>
                    <a:pt x="0" y="190"/>
                  </a:cubicBezTo>
                  <a:cubicBezTo>
                    <a:pt x="150" y="433"/>
                    <a:pt x="624" y="611"/>
                    <a:pt x="1063" y="661"/>
                  </a:cubicBezTo>
                  <a:cubicBezTo>
                    <a:pt x="1141" y="632"/>
                    <a:pt x="1199" y="600"/>
                    <a:pt x="1216" y="568"/>
                  </a:cubicBezTo>
                  <a:cubicBezTo>
                    <a:pt x="1223" y="554"/>
                    <a:pt x="1227" y="532"/>
                    <a:pt x="1230" y="511"/>
                  </a:cubicBezTo>
                  <a:cubicBezTo>
                    <a:pt x="1092" y="340"/>
                    <a:pt x="952" y="168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-79000" y="3310550"/>
              <a:ext cx="10800" cy="14900"/>
            </a:xfrm>
            <a:custGeom>
              <a:avLst/>
              <a:gdLst/>
              <a:ahLst/>
              <a:cxnLst/>
              <a:rect l="l" t="t" r="r" b="b"/>
              <a:pathLst>
                <a:path w="432" h="596" extrusionOk="0">
                  <a:moveTo>
                    <a:pt x="325" y="0"/>
                  </a:moveTo>
                  <a:cubicBezTo>
                    <a:pt x="218" y="29"/>
                    <a:pt x="107" y="57"/>
                    <a:pt x="0" y="86"/>
                  </a:cubicBezTo>
                  <a:cubicBezTo>
                    <a:pt x="139" y="253"/>
                    <a:pt x="279" y="425"/>
                    <a:pt x="417" y="596"/>
                  </a:cubicBezTo>
                  <a:cubicBezTo>
                    <a:pt x="432" y="464"/>
                    <a:pt x="378" y="218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-89900" y="3239950"/>
              <a:ext cx="33650" cy="61875"/>
            </a:xfrm>
            <a:custGeom>
              <a:avLst/>
              <a:gdLst/>
              <a:ahLst/>
              <a:cxnLst/>
              <a:rect l="l" t="t" r="r" b="b"/>
              <a:pathLst>
                <a:path w="1346" h="2475" extrusionOk="0">
                  <a:moveTo>
                    <a:pt x="1" y="0"/>
                  </a:moveTo>
                  <a:lnTo>
                    <a:pt x="1" y="0"/>
                  </a:lnTo>
                  <a:cubicBezTo>
                    <a:pt x="162" y="500"/>
                    <a:pt x="308" y="1006"/>
                    <a:pt x="440" y="1516"/>
                  </a:cubicBezTo>
                  <a:cubicBezTo>
                    <a:pt x="750" y="1823"/>
                    <a:pt x="1049" y="2144"/>
                    <a:pt x="1345" y="2475"/>
                  </a:cubicBezTo>
                  <a:cubicBezTo>
                    <a:pt x="1067" y="1502"/>
                    <a:pt x="600" y="681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-78925" y="3277825"/>
              <a:ext cx="23825" cy="32750"/>
            </a:xfrm>
            <a:custGeom>
              <a:avLst/>
              <a:gdLst/>
              <a:ahLst/>
              <a:cxnLst/>
              <a:rect l="l" t="t" r="r" b="b"/>
              <a:pathLst>
                <a:path w="953" h="1310" extrusionOk="0">
                  <a:moveTo>
                    <a:pt x="1" y="1"/>
                  </a:moveTo>
                  <a:lnTo>
                    <a:pt x="1" y="1"/>
                  </a:lnTo>
                  <a:cubicBezTo>
                    <a:pt x="86" y="318"/>
                    <a:pt x="161" y="639"/>
                    <a:pt x="233" y="960"/>
                  </a:cubicBezTo>
                  <a:cubicBezTo>
                    <a:pt x="247" y="1028"/>
                    <a:pt x="282" y="1164"/>
                    <a:pt x="322" y="1309"/>
                  </a:cubicBezTo>
                  <a:cubicBezTo>
                    <a:pt x="532" y="1256"/>
                    <a:pt x="742" y="1199"/>
                    <a:pt x="953" y="1138"/>
                  </a:cubicBezTo>
                  <a:cubicBezTo>
                    <a:pt x="939" y="1078"/>
                    <a:pt x="924" y="1021"/>
                    <a:pt x="906" y="960"/>
                  </a:cubicBezTo>
                  <a:cubicBezTo>
                    <a:pt x="610" y="629"/>
                    <a:pt x="311" y="30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-70900" y="3306250"/>
              <a:ext cx="20000" cy="23225"/>
            </a:xfrm>
            <a:custGeom>
              <a:avLst/>
              <a:gdLst/>
              <a:ahLst/>
              <a:cxnLst/>
              <a:rect l="l" t="t" r="r" b="b"/>
              <a:pathLst>
                <a:path w="800" h="929" extrusionOk="0">
                  <a:moveTo>
                    <a:pt x="632" y="1"/>
                  </a:moveTo>
                  <a:cubicBezTo>
                    <a:pt x="421" y="62"/>
                    <a:pt x="211" y="119"/>
                    <a:pt x="1" y="172"/>
                  </a:cubicBezTo>
                  <a:cubicBezTo>
                    <a:pt x="54" y="390"/>
                    <a:pt x="108" y="636"/>
                    <a:pt x="93" y="768"/>
                  </a:cubicBezTo>
                  <a:lnTo>
                    <a:pt x="222" y="929"/>
                  </a:lnTo>
                  <a:cubicBezTo>
                    <a:pt x="554" y="914"/>
                    <a:pt x="799" y="804"/>
                    <a:pt x="753" y="554"/>
                  </a:cubicBezTo>
                  <a:cubicBezTo>
                    <a:pt x="721" y="365"/>
                    <a:pt x="678" y="180"/>
                    <a:pt x="63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time.sleep 問題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3911" y="3913751"/>
            <a:ext cx="2248612" cy="117583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6"/>
          <a:srcRect l="22500" t="33304" r="47207" b="29074"/>
          <a:stretch/>
        </p:blipFill>
        <p:spPr>
          <a:xfrm>
            <a:off x="7309957" y="2128286"/>
            <a:ext cx="1561961" cy="10911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oogle Shape;989;p34"/>
          <p:cNvGrpSpPr/>
          <p:nvPr/>
        </p:nvGrpSpPr>
        <p:grpSpPr>
          <a:xfrm>
            <a:off x="2883085" y="3523739"/>
            <a:ext cx="3377828" cy="1079750"/>
            <a:chOff x="4319250" y="3137000"/>
            <a:chExt cx="885825" cy="524125"/>
          </a:xfrm>
        </p:grpSpPr>
        <p:sp>
          <p:nvSpPr>
            <p:cNvPr id="990" name="Google Shape;990;p34"/>
            <p:cNvSpPr/>
            <p:nvPr/>
          </p:nvSpPr>
          <p:spPr>
            <a:xfrm>
              <a:off x="4334525" y="3137000"/>
              <a:ext cx="816875" cy="145250"/>
            </a:xfrm>
            <a:custGeom>
              <a:avLst/>
              <a:gdLst/>
              <a:ahLst/>
              <a:cxnLst/>
              <a:rect l="l" t="t" r="r" b="b"/>
              <a:pathLst>
                <a:path w="32675" h="5810" extrusionOk="0">
                  <a:moveTo>
                    <a:pt x="30614" y="1"/>
                  </a:moveTo>
                  <a:cubicBezTo>
                    <a:pt x="30548" y="1"/>
                    <a:pt x="30480" y="4"/>
                    <a:pt x="30410" y="11"/>
                  </a:cubicBezTo>
                  <a:lnTo>
                    <a:pt x="30410" y="11"/>
                  </a:lnTo>
                  <a:lnTo>
                    <a:pt x="30410" y="11"/>
                  </a:lnTo>
                  <a:lnTo>
                    <a:pt x="28330" y="186"/>
                  </a:lnTo>
                  <a:cubicBezTo>
                    <a:pt x="28200" y="197"/>
                    <a:pt x="28078" y="220"/>
                    <a:pt x="27966" y="252"/>
                  </a:cubicBezTo>
                  <a:lnTo>
                    <a:pt x="27966" y="252"/>
                  </a:lnTo>
                  <a:lnTo>
                    <a:pt x="1989" y="2818"/>
                  </a:lnTo>
                  <a:cubicBezTo>
                    <a:pt x="1" y="3012"/>
                    <a:pt x="100" y="5810"/>
                    <a:pt x="2061" y="5810"/>
                  </a:cubicBezTo>
                  <a:cubicBezTo>
                    <a:pt x="2127" y="5810"/>
                    <a:pt x="2195" y="5807"/>
                    <a:pt x="2265" y="5800"/>
                  </a:cubicBezTo>
                  <a:cubicBezTo>
                    <a:pt x="11738" y="4848"/>
                    <a:pt x="21212" y="3920"/>
                    <a:pt x="30686" y="2993"/>
                  </a:cubicBezTo>
                  <a:cubicBezTo>
                    <a:pt x="32674" y="2799"/>
                    <a:pt x="32575" y="1"/>
                    <a:pt x="3061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4356675" y="3182825"/>
              <a:ext cx="798275" cy="129275"/>
            </a:xfrm>
            <a:custGeom>
              <a:avLst/>
              <a:gdLst/>
              <a:ahLst/>
              <a:cxnLst/>
              <a:rect l="l" t="t" r="r" b="b"/>
              <a:pathLst>
                <a:path w="31931" h="5171" extrusionOk="0">
                  <a:moveTo>
                    <a:pt x="29692" y="0"/>
                  </a:moveTo>
                  <a:cubicBezTo>
                    <a:pt x="29262" y="0"/>
                    <a:pt x="28841" y="143"/>
                    <a:pt x="28521" y="458"/>
                  </a:cubicBezTo>
                  <a:lnTo>
                    <a:pt x="28521" y="458"/>
                  </a:lnTo>
                  <a:cubicBezTo>
                    <a:pt x="26855" y="717"/>
                    <a:pt x="25061" y="686"/>
                    <a:pt x="23409" y="834"/>
                  </a:cubicBezTo>
                  <a:cubicBezTo>
                    <a:pt x="20928" y="1035"/>
                    <a:pt x="18447" y="1235"/>
                    <a:pt x="15990" y="1461"/>
                  </a:cubicBezTo>
                  <a:cubicBezTo>
                    <a:pt x="11958" y="1784"/>
                    <a:pt x="7925" y="2108"/>
                    <a:pt x="3893" y="2415"/>
                  </a:cubicBezTo>
                  <a:lnTo>
                    <a:pt x="3893" y="2415"/>
                  </a:lnTo>
                  <a:cubicBezTo>
                    <a:pt x="3677" y="2329"/>
                    <a:pt x="3447" y="2279"/>
                    <a:pt x="3219" y="2279"/>
                  </a:cubicBezTo>
                  <a:cubicBezTo>
                    <a:pt x="3010" y="2279"/>
                    <a:pt x="2803" y="2320"/>
                    <a:pt x="2607" y="2413"/>
                  </a:cubicBezTo>
                  <a:cubicBezTo>
                    <a:pt x="2550" y="2451"/>
                    <a:pt x="2478" y="2489"/>
                    <a:pt x="2414" y="2527"/>
                  </a:cubicBezTo>
                  <a:lnTo>
                    <a:pt x="2414" y="2527"/>
                  </a:lnTo>
                  <a:cubicBezTo>
                    <a:pt x="2253" y="2539"/>
                    <a:pt x="2092" y="2551"/>
                    <a:pt x="1930" y="2564"/>
                  </a:cubicBezTo>
                  <a:cubicBezTo>
                    <a:pt x="0" y="2714"/>
                    <a:pt x="903" y="5170"/>
                    <a:pt x="2482" y="5170"/>
                  </a:cubicBezTo>
                  <a:cubicBezTo>
                    <a:pt x="2634" y="5170"/>
                    <a:pt x="2774" y="5169"/>
                    <a:pt x="2906" y="5164"/>
                  </a:cubicBezTo>
                  <a:lnTo>
                    <a:pt x="2906" y="5164"/>
                  </a:lnTo>
                  <a:cubicBezTo>
                    <a:pt x="2907" y="5166"/>
                    <a:pt x="2907" y="5168"/>
                    <a:pt x="2908" y="5170"/>
                  </a:cubicBezTo>
                  <a:cubicBezTo>
                    <a:pt x="8146" y="4769"/>
                    <a:pt x="13359" y="4343"/>
                    <a:pt x="18597" y="3917"/>
                  </a:cubicBezTo>
                  <a:cubicBezTo>
                    <a:pt x="21078" y="3716"/>
                    <a:pt x="23559" y="3491"/>
                    <a:pt x="26041" y="3290"/>
                  </a:cubicBezTo>
                  <a:cubicBezTo>
                    <a:pt x="27619" y="3165"/>
                    <a:pt x="30351" y="3541"/>
                    <a:pt x="31504" y="2213"/>
                  </a:cubicBezTo>
                  <a:cubicBezTo>
                    <a:pt x="31930" y="1711"/>
                    <a:pt x="31604" y="985"/>
                    <a:pt x="31178" y="609"/>
                  </a:cubicBezTo>
                  <a:cubicBezTo>
                    <a:pt x="31153" y="584"/>
                    <a:pt x="31103" y="533"/>
                    <a:pt x="31053" y="508"/>
                  </a:cubicBezTo>
                  <a:cubicBezTo>
                    <a:pt x="30676" y="184"/>
                    <a:pt x="30178" y="0"/>
                    <a:pt x="2969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4345775" y="3233150"/>
              <a:ext cx="859300" cy="100300"/>
            </a:xfrm>
            <a:custGeom>
              <a:avLst/>
              <a:gdLst/>
              <a:ahLst/>
              <a:cxnLst/>
              <a:rect l="l" t="t" r="r" b="b"/>
              <a:pathLst>
                <a:path w="34372" h="4012" extrusionOk="0">
                  <a:moveTo>
                    <a:pt x="31734" y="0"/>
                  </a:moveTo>
                  <a:cubicBezTo>
                    <a:pt x="31607" y="0"/>
                    <a:pt x="31483" y="8"/>
                    <a:pt x="31364" y="24"/>
                  </a:cubicBezTo>
                  <a:cubicBezTo>
                    <a:pt x="31276" y="34"/>
                    <a:pt x="31188" y="44"/>
                    <a:pt x="31100" y="54"/>
                  </a:cubicBezTo>
                  <a:lnTo>
                    <a:pt x="31100" y="54"/>
                  </a:lnTo>
                  <a:cubicBezTo>
                    <a:pt x="31096" y="52"/>
                    <a:pt x="31092" y="51"/>
                    <a:pt x="31088" y="49"/>
                  </a:cubicBezTo>
                  <a:cubicBezTo>
                    <a:pt x="31067" y="54"/>
                    <a:pt x="31046" y="58"/>
                    <a:pt x="31025" y="63"/>
                  </a:cubicBezTo>
                  <a:lnTo>
                    <a:pt x="31025" y="63"/>
                  </a:lnTo>
                  <a:cubicBezTo>
                    <a:pt x="21187" y="1175"/>
                    <a:pt x="11326" y="2165"/>
                    <a:pt x="1464" y="3032"/>
                  </a:cubicBezTo>
                  <a:cubicBezTo>
                    <a:pt x="1" y="3154"/>
                    <a:pt x="2951" y="4011"/>
                    <a:pt x="3642" y="4011"/>
                  </a:cubicBezTo>
                  <a:cubicBezTo>
                    <a:pt x="3661" y="4011"/>
                    <a:pt x="3679" y="4011"/>
                    <a:pt x="3694" y="4009"/>
                  </a:cubicBezTo>
                  <a:cubicBezTo>
                    <a:pt x="13102" y="3182"/>
                    <a:pt x="22486" y="2243"/>
                    <a:pt x="31870" y="1193"/>
                  </a:cubicBezTo>
                  <a:lnTo>
                    <a:pt x="31870" y="1193"/>
                  </a:lnTo>
                  <a:cubicBezTo>
                    <a:pt x="31983" y="1203"/>
                    <a:pt x="32095" y="1208"/>
                    <a:pt x="32207" y="1208"/>
                  </a:cubicBezTo>
                  <a:cubicBezTo>
                    <a:pt x="32407" y="1208"/>
                    <a:pt x="32604" y="1191"/>
                    <a:pt x="32792" y="1152"/>
                  </a:cubicBezTo>
                  <a:cubicBezTo>
                    <a:pt x="33143" y="1102"/>
                    <a:pt x="33494" y="1027"/>
                    <a:pt x="33845" y="977"/>
                  </a:cubicBezTo>
                  <a:cubicBezTo>
                    <a:pt x="34371" y="876"/>
                    <a:pt x="33920" y="551"/>
                    <a:pt x="33670" y="450"/>
                  </a:cubicBezTo>
                  <a:cubicBezTo>
                    <a:pt x="33104" y="199"/>
                    <a:pt x="32381" y="0"/>
                    <a:pt x="3173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4359800" y="3270500"/>
              <a:ext cx="768200" cy="83975"/>
            </a:xfrm>
            <a:custGeom>
              <a:avLst/>
              <a:gdLst/>
              <a:ahLst/>
              <a:cxnLst/>
              <a:rect l="l" t="t" r="r" b="b"/>
              <a:pathLst>
                <a:path w="30728" h="3359" extrusionOk="0">
                  <a:moveTo>
                    <a:pt x="27647" y="0"/>
                  </a:moveTo>
                  <a:cubicBezTo>
                    <a:pt x="27595" y="0"/>
                    <a:pt x="27544" y="3"/>
                    <a:pt x="27494" y="9"/>
                  </a:cubicBezTo>
                  <a:cubicBezTo>
                    <a:pt x="18372" y="1212"/>
                    <a:pt x="9199" y="1839"/>
                    <a:pt x="1" y="1914"/>
                  </a:cubicBezTo>
                  <a:cubicBezTo>
                    <a:pt x="151" y="1914"/>
                    <a:pt x="1930" y="3016"/>
                    <a:pt x="2532" y="3142"/>
                  </a:cubicBezTo>
                  <a:cubicBezTo>
                    <a:pt x="2783" y="3192"/>
                    <a:pt x="3033" y="3242"/>
                    <a:pt x="3309" y="3317"/>
                  </a:cubicBezTo>
                  <a:cubicBezTo>
                    <a:pt x="3433" y="3345"/>
                    <a:pt x="3533" y="3358"/>
                    <a:pt x="3608" y="3358"/>
                  </a:cubicBezTo>
                  <a:cubicBezTo>
                    <a:pt x="3777" y="3358"/>
                    <a:pt x="3816" y="3292"/>
                    <a:pt x="3714" y="3186"/>
                  </a:cubicBezTo>
                  <a:lnTo>
                    <a:pt x="3714" y="3186"/>
                  </a:lnTo>
                  <a:cubicBezTo>
                    <a:pt x="12659" y="3106"/>
                    <a:pt x="21579" y="2457"/>
                    <a:pt x="30452" y="1287"/>
                  </a:cubicBezTo>
                  <a:cubicBezTo>
                    <a:pt x="30728" y="1262"/>
                    <a:pt x="29550" y="635"/>
                    <a:pt x="29474" y="585"/>
                  </a:cubicBezTo>
                  <a:cubicBezTo>
                    <a:pt x="28990" y="378"/>
                    <a:pt x="28251" y="0"/>
                    <a:pt x="2764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4326650" y="3282500"/>
              <a:ext cx="830850" cy="180500"/>
            </a:xfrm>
            <a:custGeom>
              <a:avLst/>
              <a:gdLst/>
              <a:ahLst/>
              <a:cxnLst/>
              <a:rect l="l" t="t" r="r" b="b"/>
              <a:pathLst>
                <a:path w="33234" h="7220" extrusionOk="0">
                  <a:moveTo>
                    <a:pt x="31326" y="1"/>
                  </a:moveTo>
                  <a:cubicBezTo>
                    <a:pt x="31278" y="1"/>
                    <a:pt x="31228" y="2"/>
                    <a:pt x="31176" y="5"/>
                  </a:cubicBezTo>
                  <a:cubicBezTo>
                    <a:pt x="31034" y="14"/>
                    <a:pt x="30892" y="22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21994" y="549"/>
                    <a:pt x="13215" y="1092"/>
                    <a:pt x="4459" y="1634"/>
                  </a:cubicBezTo>
                  <a:cubicBezTo>
                    <a:pt x="3043" y="1714"/>
                    <a:pt x="2088" y="3524"/>
                    <a:pt x="2855" y="4184"/>
                  </a:cubicBezTo>
                  <a:lnTo>
                    <a:pt x="2855" y="4184"/>
                  </a:lnTo>
                  <a:cubicBezTo>
                    <a:pt x="2545" y="4258"/>
                    <a:pt x="2237" y="4335"/>
                    <a:pt x="1928" y="4416"/>
                  </a:cubicBezTo>
                  <a:cubicBezTo>
                    <a:pt x="215" y="4850"/>
                    <a:pt x="1" y="7219"/>
                    <a:pt x="1588" y="7219"/>
                  </a:cubicBezTo>
                  <a:cubicBezTo>
                    <a:pt x="1743" y="7219"/>
                    <a:pt x="1914" y="7197"/>
                    <a:pt x="2104" y="7148"/>
                  </a:cubicBezTo>
                  <a:cubicBezTo>
                    <a:pt x="11552" y="4667"/>
                    <a:pt x="21527" y="5544"/>
                    <a:pt x="30926" y="2762"/>
                  </a:cubicBezTo>
                  <a:cubicBezTo>
                    <a:pt x="32270" y="2371"/>
                    <a:pt x="33233" y="1"/>
                    <a:pt x="3132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4319250" y="3360925"/>
              <a:ext cx="817050" cy="79000"/>
            </a:xfrm>
            <a:custGeom>
              <a:avLst/>
              <a:gdLst/>
              <a:ahLst/>
              <a:cxnLst/>
              <a:rect l="l" t="t" r="r" b="b"/>
              <a:pathLst>
                <a:path w="32682" h="3160" extrusionOk="0">
                  <a:moveTo>
                    <a:pt x="29390" y="0"/>
                  </a:moveTo>
                  <a:cubicBezTo>
                    <a:pt x="29382" y="0"/>
                    <a:pt x="29374" y="1"/>
                    <a:pt x="29367" y="1"/>
                  </a:cubicBezTo>
                  <a:cubicBezTo>
                    <a:pt x="20294" y="477"/>
                    <a:pt x="11222" y="953"/>
                    <a:pt x="2149" y="1404"/>
                  </a:cubicBezTo>
                  <a:cubicBezTo>
                    <a:pt x="1" y="1528"/>
                    <a:pt x="2232" y="3160"/>
                    <a:pt x="3425" y="3160"/>
                  </a:cubicBezTo>
                  <a:cubicBezTo>
                    <a:pt x="3442" y="3160"/>
                    <a:pt x="3460" y="3160"/>
                    <a:pt x="3477" y="3159"/>
                  </a:cubicBezTo>
                  <a:cubicBezTo>
                    <a:pt x="11910" y="2716"/>
                    <a:pt x="20343" y="2274"/>
                    <a:pt x="28776" y="1831"/>
                  </a:cubicBezTo>
                  <a:lnTo>
                    <a:pt x="28776" y="1831"/>
                  </a:lnTo>
                  <a:cubicBezTo>
                    <a:pt x="29195" y="1987"/>
                    <a:pt x="29661" y="2088"/>
                    <a:pt x="30045" y="2088"/>
                  </a:cubicBezTo>
                  <a:cubicBezTo>
                    <a:pt x="30263" y="2088"/>
                    <a:pt x="30455" y="2055"/>
                    <a:pt x="30595" y="1981"/>
                  </a:cubicBezTo>
                  <a:cubicBezTo>
                    <a:pt x="30846" y="1856"/>
                    <a:pt x="31096" y="1730"/>
                    <a:pt x="31347" y="1580"/>
                  </a:cubicBezTo>
                  <a:cubicBezTo>
                    <a:pt x="32682" y="863"/>
                    <a:pt x="29947" y="0"/>
                    <a:pt x="2939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4359800" y="3368900"/>
              <a:ext cx="757150" cy="121750"/>
            </a:xfrm>
            <a:custGeom>
              <a:avLst/>
              <a:gdLst/>
              <a:ahLst/>
              <a:cxnLst/>
              <a:rect l="l" t="t" r="r" b="b"/>
              <a:pathLst>
                <a:path w="30286" h="4870" extrusionOk="0">
                  <a:moveTo>
                    <a:pt x="28493" y="1"/>
                  </a:moveTo>
                  <a:cubicBezTo>
                    <a:pt x="28461" y="1"/>
                    <a:pt x="28429" y="3"/>
                    <a:pt x="28397" y="8"/>
                  </a:cubicBezTo>
                  <a:cubicBezTo>
                    <a:pt x="19399" y="1311"/>
                    <a:pt x="10377" y="1737"/>
                    <a:pt x="1279" y="1762"/>
                  </a:cubicBezTo>
                  <a:cubicBezTo>
                    <a:pt x="1" y="1762"/>
                    <a:pt x="1153" y="4870"/>
                    <a:pt x="2281" y="4870"/>
                  </a:cubicBezTo>
                  <a:cubicBezTo>
                    <a:pt x="10690" y="4847"/>
                    <a:pt x="19035" y="4481"/>
                    <a:pt x="27355" y="3377"/>
                  </a:cubicBezTo>
                  <a:lnTo>
                    <a:pt x="27355" y="3377"/>
                  </a:lnTo>
                  <a:cubicBezTo>
                    <a:pt x="27588" y="3629"/>
                    <a:pt x="27849" y="3792"/>
                    <a:pt x="28107" y="3792"/>
                  </a:cubicBezTo>
                  <a:cubicBezTo>
                    <a:pt x="28112" y="3792"/>
                    <a:pt x="28117" y="3792"/>
                    <a:pt x="28121" y="3792"/>
                  </a:cubicBezTo>
                  <a:cubicBezTo>
                    <a:pt x="28948" y="3767"/>
                    <a:pt x="29349" y="3567"/>
                    <a:pt x="29800" y="2890"/>
                  </a:cubicBezTo>
                  <a:cubicBezTo>
                    <a:pt x="30286" y="2186"/>
                    <a:pt x="29478" y="1"/>
                    <a:pt x="2849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4369825" y="3442375"/>
              <a:ext cx="758625" cy="151550"/>
            </a:xfrm>
            <a:custGeom>
              <a:avLst/>
              <a:gdLst/>
              <a:ahLst/>
              <a:cxnLst/>
              <a:rect l="l" t="t" r="r" b="b"/>
              <a:pathLst>
                <a:path w="30345" h="6062" extrusionOk="0">
                  <a:moveTo>
                    <a:pt x="27667" y="0"/>
                  </a:moveTo>
                  <a:cubicBezTo>
                    <a:pt x="27659" y="0"/>
                    <a:pt x="27652" y="1"/>
                    <a:pt x="27645" y="1"/>
                  </a:cubicBezTo>
                  <a:lnTo>
                    <a:pt x="3646" y="1123"/>
                  </a:lnTo>
                  <a:lnTo>
                    <a:pt x="3646" y="1123"/>
                  </a:lnTo>
                  <a:cubicBezTo>
                    <a:pt x="3428" y="965"/>
                    <a:pt x="3215" y="867"/>
                    <a:pt x="3033" y="867"/>
                  </a:cubicBezTo>
                  <a:cubicBezTo>
                    <a:pt x="2999" y="867"/>
                    <a:pt x="2965" y="871"/>
                    <a:pt x="2933" y="878"/>
                  </a:cubicBezTo>
                  <a:cubicBezTo>
                    <a:pt x="2407" y="979"/>
                    <a:pt x="1880" y="1104"/>
                    <a:pt x="1379" y="1229"/>
                  </a:cubicBezTo>
                  <a:cubicBezTo>
                    <a:pt x="778" y="1346"/>
                    <a:pt x="1456" y="2486"/>
                    <a:pt x="2212" y="3219"/>
                  </a:cubicBezTo>
                  <a:lnTo>
                    <a:pt x="2212" y="3219"/>
                  </a:lnTo>
                  <a:cubicBezTo>
                    <a:pt x="2182" y="3219"/>
                    <a:pt x="2151" y="3219"/>
                    <a:pt x="2119" y="3219"/>
                  </a:cubicBezTo>
                  <a:cubicBezTo>
                    <a:pt x="1796" y="3219"/>
                    <a:pt x="1444" y="3229"/>
                    <a:pt x="1311" y="3313"/>
                  </a:cubicBezTo>
                  <a:lnTo>
                    <a:pt x="1311" y="3313"/>
                  </a:lnTo>
                  <a:cubicBezTo>
                    <a:pt x="1155" y="3219"/>
                    <a:pt x="995" y="3149"/>
                    <a:pt x="860" y="3149"/>
                  </a:cubicBezTo>
                  <a:cubicBezTo>
                    <a:pt x="779" y="3149"/>
                    <a:pt x="708" y="3174"/>
                    <a:pt x="652" y="3234"/>
                  </a:cubicBezTo>
                  <a:cubicBezTo>
                    <a:pt x="627" y="3284"/>
                    <a:pt x="577" y="3309"/>
                    <a:pt x="527" y="3360"/>
                  </a:cubicBezTo>
                  <a:cubicBezTo>
                    <a:pt x="1" y="3936"/>
                    <a:pt x="1429" y="5289"/>
                    <a:pt x="1805" y="5590"/>
                  </a:cubicBezTo>
                  <a:cubicBezTo>
                    <a:pt x="2288" y="5941"/>
                    <a:pt x="2862" y="6062"/>
                    <a:pt x="3473" y="6062"/>
                  </a:cubicBezTo>
                  <a:cubicBezTo>
                    <a:pt x="4607" y="6062"/>
                    <a:pt x="5866" y="5645"/>
                    <a:pt x="6893" y="5515"/>
                  </a:cubicBezTo>
                  <a:cubicBezTo>
                    <a:pt x="9449" y="5189"/>
                    <a:pt x="12031" y="4989"/>
                    <a:pt x="14612" y="4863"/>
                  </a:cubicBezTo>
                  <a:cubicBezTo>
                    <a:pt x="19750" y="4613"/>
                    <a:pt x="24838" y="4462"/>
                    <a:pt x="29675" y="2558"/>
                  </a:cubicBezTo>
                  <a:cubicBezTo>
                    <a:pt x="30345" y="2310"/>
                    <a:pt x="28364" y="0"/>
                    <a:pt x="2766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4409400" y="3507550"/>
              <a:ext cx="682250" cy="94025"/>
            </a:xfrm>
            <a:custGeom>
              <a:avLst/>
              <a:gdLst/>
              <a:ahLst/>
              <a:cxnLst/>
              <a:rect l="l" t="t" r="r" b="b"/>
              <a:pathLst>
                <a:path w="27290" h="3761" extrusionOk="0">
                  <a:moveTo>
                    <a:pt x="25285" y="1"/>
                  </a:moveTo>
                  <a:cubicBezTo>
                    <a:pt x="17165" y="251"/>
                    <a:pt x="9044" y="477"/>
                    <a:pt x="949" y="702"/>
                  </a:cubicBezTo>
                  <a:cubicBezTo>
                    <a:pt x="0" y="727"/>
                    <a:pt x="1165" y="3760"/>
                    <a:pt x="2016" y="3760"/>
                  </a:cubicBezTo>
                  <a:cubicBezTo>
                    <a:pt x="2020" y="3760"/>
                    <a:pt x="2023" y="3760"/>
                    <a:pt x="2027" y="3760"/>
                  </a:cubicBezTo>
                  <a:cubicBezTo>
                    <a:pt x="9646" y="3525"/>
                    <a:pt x="17265" y="3312"/>
                    <a:pt x="24863" y="3100"/>
                  </a:cubicBezTo>
                  <a:lnTo>
                    <a:pt x="24863" y="3100"/>
                  </a:lnTo>
                  <a:cubicBezTo>
                    <a:pt x="25030" y="3255"/>
                    <a:pt x="25204" y="3348"/>
                    <a:pt x="25373" y="3348"/>
                  </a:cubicBezTo>
                  <a:cubicBezTo>
                    <a:pt x="25411" y="3348"/>
                    <a:pt x="25448" y="3344"/>
                    <a:pt x="25485" y="3334"/>
                  </a:cubicBezTo>
                  <a:lnTo>
                    <a:pt x="26538" y="3033"/>
                  </a:lnTo>
                  <a:cubicBezTo>
                    <a:pt x="27290" y="2833"/>
                    <a:pt x="26037" y="1"/>
                    <a:pt x="25285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4327875" y="3557000"/>
              <a:ext cx="818000" cy="104125"/>
            </a:xfrm>
            <a:custGeom>
              <a:avLst/>
              <a:gdLst/>
              <a:ahLst/>
              <a:cxnLst/>
              <a:rect l="l" t="t" r="r" b="b"/>
              <a:pathLst>
                <a:path w="32720" h="4165" extrusionOk="0">
                  <a:moveTo>
                    <a:pt x="29952" y="0"/>
                  </a:moveTo>
                  <a:cubicBezTo>
                    <a:pt x="29926" y="0"/>
                    <a:pt x="29900" y="1"/>
                    <a:pt x="29874" y="3"/>
                  </a:cubicBezTo>
                  <a:cubicBezTo>
                    <a:pt x="21416" y="652"/>
                    <a:pt x="12935" y="1193"/>
                    <a:pt x="4454" y="1648"/>
                  </a:cubicBezTo>
                  <a:lnTo>
                    <a:pt x="4454" y="1648"/>
                  </a:lnTo>
                  <a:cubicBezTo>
                    <a:pt x="4095" y="1453"/>
                    <a:pt x="3671" y="1328"/>
                    <a:pt x="3270" y="1328"/>
                  </a:cubicBezTo>
                  <a:cubicBezTo>
                    <a:pt x="3044" y="1328"/>
                    <a:pt x="2826" y="1368"/>
                    <a:pt x="2631" y="1456"/>
                  </a:cubicBezTo>
                  <a:cubicBezTo>
                    <a:pt x="2280" y="1607"/>
                    <a:pt x="1954" y="1757"/>
                    <a:pt x="1603" y="1907"/>
                  </a:cubicBezTo>
                  <a:cubicBezTo>
                    <a:pt x="0" y="2647"/>
                    <a:pt x="1698" y="4164"/>
                    <a:pt x="2804" y="4164"/>
                  </a:cubicBezTo>
                  <a:cubicBezTo>
                    <a:pt x="2822" y="4164"/>
                    <a:pt x="2839" y="4164"/>
                    <a:pt x="2857" y="4163"/>
                  </a:cubicBezTo>
                  <a:cubicBezTo>
                    <a:pt x="11239" y="3728"/>
                    <a:pt x="19621" y="3209"/>
                    <a:pt x="27984" y="2587"/>
                  </a:cubicBezTo>
                  <a:lnTo>
                    <a:pt x="27984" y="2587"/>
                  </a:lnTo>
                  <a:cubicBezTo>
                    <a:pt x="28355" y="2794"/>
                    <a:pt x="28798" y="2928"/>
                    <a:pt x="29213" y="2928"/>
                  </a:cubicBezTo>
                  <a:cubicBezTo>
                    <a:pt x="29429" y="2928"/>
                    <a:pt x="29637" y="2891"/>
                    <a:pt x="29824" y="2810"/>
                  </a:cubicBezTo>
                  <a:cubicBezTo>
                    <a:pt x="30250" y="2634"/>
                    <a:pt x="30701" y="2434"/>
                    <a:pt x="31127" y="2233"/>
                  </a:cubicBezTo>
                  <a:cubicBezTo>
                    <a:pt x="32719" y="1547"/>
                    <a:pt x="31080" y="0"/>
                    <a:pt x="2995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492625" y="3568500"/>
              <a:ext cx="516700" cy="88850"/>
            </a:xfrm>
            <a:custGeom>
              <a:avLst/>
              <a:gdLst/>
              <a:ahLst/>
              <a:cxnLst/>
              <a:rect l="l" t="t" r="r" b="b"/>
              <a:pathLst>
                <a:path w="20668" h="3554" extrusionOk="0">
                  <a:moveTo>
                    <a:pt x="19918" y="0"/>
                  </a:moveTo>
                  <a:cubicBezTo>
                    <a:pt x="19858" y="0"/>
                    <a:pt x="19794" y="6"/>
                    <a:pt x="19725" y="19"/>
                  </a:cubicBezTo>
                  <a:cubicBezTo>
                    <a:pt x="14111" y="846"/>
                    <a:pt x="8447" y="1297"/>
                    <a:pt x="2758" y="1297"/>
                  </a:cubicBezTo>
                  <a:cubicBezTo>
                    <a:pt x="1956" y="1297"/>
                    <a:pt x="1204" y="1673"/>
                    <a:pt x="678" y="2300"/>
                  </a:cubicBezTo>
                  <a:cubicBezTo>
                    <a:pt x="402" y="2600"/>
                    <a:pt x="1" y="3553"/>
                    <a:pt x="803" y="3553"/>
                  </a:cubicBezTo>
                  <a:cubicBezTo>
                    <a:pt x="967" y="3553"/>
                    <a:pt x="1130" y="3554"/>
                    <a:pt x="1294" y="3554"/>
                  </a:cubicBezTo>
                  <a:cubicBezTo>
                    <a:pt x="7018" y="3554"/>
                    <a:pt x="12719" y="3127"/>
                    <a:pt x="18372" y="2274"/>
                  </a:cubicBezTo>
                  <a:cubicBezTo>
                    <a:pt x="19149" y="2174"/>
                    <a:pt x="19951" y="1673"/>
                    <a:pt x="20352" y="996"/>
                  </a:cubicBezTo>
                  <a:cubicBezTo>
                    <a:pt x="20667" y="478"/>
                    <a:pt x="20456" y="0"/>
                    <a:pt x="1991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1" name="Google Shape;1001;p34"/>
          <p:cNvSpPr txBox="1">
            <a:spLocks noGrp="1"/>
          </p:cNvSpPr>
          <p:nvPr>
            <p:ph type="title"/>
          </p:nvPr>
        </p:nvSpPr>
        <p:spPr>
          <a:xfrm>
            <a:off x="1934155" y="1157355"/>
            <a:ext cx="53067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執行影片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03" name="Google Shape;1003;p34"/>
          <p:cNvSpPr txBox="1">
            <a:spLocks noGrp="1"/>
          </p:cNvSpPr>
          <p:nvPr>
            <p:ph type="title" idx="2"/>
          </p:nvPr>
        </p:nvSpPr>
        <p:spPr>
          <a:xfrm>
            <a:off x="3635115" y="591063"/>
            <a:ext cx="1879365" cy="67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麻將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04" name="Google Shape;1004;p34"/>
          <p:cNvGrpSpPr/>
          <p:nvPr/>
        </p:nvGrpSpPr>
        <p:grpSpPr>
          <a:xfrm rot="372491" flipH="1">
            <a:off x="1097518" y="3478413"/>
            <a:ext cx="595061" cy="675849"/>
            <a:chOff x="5464100" y="4208075"/>
            <a:chExt cx="494625" cy="579650"/>
          </a:xfrm>
        </p:grpSpPr>
        <p:sp>
          <p:nvSpPr>
            <p:cNvPr id="1005" name="Google Shape;1005;p34"/>
            <p:cNvSpPr/>
            <p:nvPr/>
          </p:nvSpPr>
          <p:spPr>
            <a:xfrm>
              <a:off x="5594650" y="4504850"/>
              <a:ext cx="341250" cy="255800"/>
            </a:xfrm>
            <a:custGeom>
              <a:avLst/>
              <a:gdLst/>
              <a:ahLst/>
              <a:cxnLst/>
              <a:rect l="l" t="t" r="r" b="b"/>
              <a:pathLst>
                <a:path w="13650" h="10232" extrusionOk="0">
                  <a:moveTo>
                    <a:pt x="11619" y="0"/>
                  </a:moveTo>
                  <a:cubicBezTo>
                    <a:pt x="11538" y="0"/>
                    <a:pt x="11454" y="19"/>
                    <a:pt x="11367" y="60"/>
                  </a:cubicBezTo>
                  <a:cubicBezTo>
                    <a:pt x="10774" y="356"/>
                    <a:pt x="10157" y="653"/>
                    <a:pt x="9587" y="973"/>
                  </a:cubicBezTo>
                  <a:cubicBezTo>
                    <a:pt x="8423" y="1657"/>
                    <a:pt x="7327" y="2388"/>
                    <a:pt x="6254" y="3209"/>
                  </a:cubicBezTo>
                  <a:cubicBezTo>
                    <a:pt x="4177" y="4784"/>
                    <a:pt x="2100" y="6359"/>
                    <a:pt x="0" y="7934"/>
                  </a:cubicBezTo>
                  <a:cubicBezTo>
                    <a:pt x="584" y="8864"/>
                    <a:pt x="1080" y="10231"/>
                    <a:pt x="2001" y="10231"/>
                  </a:cubicBezTo>
                  <a:cubicBezTo>
                    <a:pt x="2232" y="10231"/>
                    <a:pt x="2491" y="10145"/>
                    <a:pt x="2785" y="9943"/>
                  </a:cubicBezTo>
                  <a:cubicBezTo>
                    <a:pt x="3972" y="9121"/>
                    <a:pt x="5159" y="8300"/>
                    <a:pt x="6323" y="7478"/>
                  </a:cubicBezTo>
                  <a:cubicBezTo>
                    <a:pt x="7281" y="6816"/>
                    <a:pt x="13650" y="2867"/>
                    <a:pt x="13011" y="1726"/>
                  </a:cubicBezTo>
                  <a:cubicBezTo>
                    <a:pt x="12806" y="1338"/>
                    <a:pt x="12310" y="0"/>
                    <a:pt x="11619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5518750" y="4363750"/>
              <a:ext cx="340700" cy="255675"/>
            </a:xfrm>
            <a:custGeom>
              <a:avLst/>
              <a:gdLst/>
              <a:ahLst/>
              <a:cxnLst/>
              <a:rect l="l" t="t" r="r" b="b"/>
              <a:pathLst>
                <a:path w="13628" h="10227" extrusionOk="0">
                  <a:moveTo>
                    <a:pt x="11606" y="0"/>
                  </a:moveTo>
                  <a:cubicBezTo>
                    <a:pt x="11522" y="0"/>
                    <a:pt x="11435" y="21"/>
                    <a:pt x="11345" y="66"/>
                  </a:cubicBezTo>
                  <a:cubicBezTo>
                    <a:pt x="10751" y="362"/>
                    <a:pt x="10158" y="659"/>
                    <a:pt x="9587" y="979"/>
                  </a:cubicBezTo>
                  <a:cubicBezTo>
                    <a:pt x="8423" y="1664"/>
                    <a:pt x="7304" y="2394"/>
                    <a:pt x="6232" y="3216"/>
                  </a:cubicBezTo>
                  <a:cubicBezTo>
                    <a:pt x="4155" y="4791"/>
                    <a:pt x="2077" y="6343"/>
                    <a:pt x="0" y="7940"/>
                  </a:cubicBezTo>
                  <a:cubicBezTo>
                    <a:pt x="563" y="8867"/>
                    <a:pt x="1054" y="10226"/>
                    <a:pt x="1967" y="10226"/>
                  </a:cubicBezTo>
                  <a:cubicBezTo>
                    <a:pt x="2201" y="10226"/>
                    <a:pt x="2464" y="10136"/>
                    <a:pt x="2762" y="9926"/>
                  </a:cubicBezTo>
                  <a:cubicBezTo>
                    <a:pt x="3949" y="9127"/>
                    <a:pt x="5136" y="8306"/>
                    <a:pt x="6323" y="7484"/>
                  </a:cubicBezTo>
                  <a:cubicBezTo>
                    <a:pt x="7282" y="6822"/>
                    <a:pt x="13627" y="2873"/>
                    <a:pt x="13011" y="1732"/>
                  </a:cubicBezTo>
                  <a:cubicBezTo>
                    <a:pt x="12787" y="1346"/>
                    <a:pt x="12292" y="0"/>
                    <a:pt x="11606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5475950" y="4235275"/>
              <a:ext cx="281925" cy="269375"/>
            </a:xfrm>
            <a:custGeom>
              <a:avLst/>
              <a:gdLst/>
              <a:ahLst/>
              <a:cxnLst/>
              <a:rect l="l" t="t" r="r" b="b"/>
              <a:pathLst>
                <a:path w="11277" h="10775" extrusionOk="0">
                  <a:moveTo>
                    <a:pt x="1210" y="1"/>
                  </a:moveTo>
                  <a:cubicBezTo>
                    <a:pt x="1233" y="23"/>
                    <a:pt x="1233" y="46"/>
                    <a:pt x="1233" y="92"/>
                  </a:cubicBezTo>
                  <a:cubicBezTo>
                    <a:pt x="1005" y="3653"/>
                    <a:pt x="503" y="7213"/>
                    <a:pt x="0" y="10774"/>
                  </a:cubicBezTo>
                  <a:cubicBezTo>
                    <a:pt x="3607" y="7989"/>
                    <a:pt x="7396" y="5456"/>
                    <a:pt x="11276" y="3082"/>
                  </a:cubicBezTo>
                  <a:cubicBezTo>
                    <a:pt x="7967" y="1918"/>
                    <a:pt x="4634" y="868"/>
                    <a:pt x="1210" y="1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5717000" y="4421125"/>
              <a:ext cx="42000" cy="94525"/>
            </a:xfrm>
            <a:custGeom>
              <a:avLst/>
              <a:gdLst/>
              <a:ahLst/>
              <a:cxnLst/>
              <a:rect l="l" t="t" r="r" b="b"/>
              <a:pathLst>
                <a:path w="1680" h="3781" extrusionOk="0">
                  <a:moveTo>
                    <a:pt x="1497" y="0"/>
                  </a:moveTo>
                  <a:cubicBezTo>
                    <a:pt x="1449" y="0"/>
                    <a:pt x="1398" y="23"/>
                    <a:pt x="1360" y="76"/>
                  </a:cubicBezTo>
                  <a:cubicBezTo>
                    <a:pt x="676" y="1103"/>
                    <a:pt x="265" y="2404"/>
                    <a:pt x="14" y="3614"/>
                  </a:cubicBezTo>
                  <a:cubicBezTo>
                    <a:pt x="0" y="3720"/>
                    <a:pt x="80" y="3780"/>
                    <a:pt x="162" y="3780"/>
                  </a:cubicBezTo>
                  <a:cubicBezTo>
                    <a:pt x="221" y="3780"/>
                    <a:pt x="282" y="3749"/>
                    <a:pt x="310" y="3683"/>
                  </a:cubicBezTo>
                  <a:cubicBezTo>
                    <a:pt x="698" y="2496"/>
                    <a:pt x="1201" y="1377"/>
                    <a:pt x="1634" y="213"/>
                  </a:cubicBezTo>
                  <a:cubicBezTo>
                    <a:pt x="1680" y="91"/>
                    <a:pt x="1594" y="0"/>
                    <a:pt x="1497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5750000" y="4392700"/>
              <a:ext cx="46925" cy="98950"/>
            </a:xfrm>
            <a:custGeom>
              <a:avLst/>
              <a:gdLst/>
              <a:ahLst/>
              <a:cxnLst/>
              <a:rect l="l" t="t" r="r" b="b"/>
              <a:pathLst>
                <a:path w="1877" h="3958" extrusionOk="0">
                  <a:moveTo>
                    <a:pt x="1669" y="1"/>
                  </a:moveTo>
                  <a:cubicBezTo>
                    <a:pt x="1627" y="1"/>
                    <a:pt x="1584" y="22"/>
                    <a:pt x="1547" y="72"/>
                  </a:cubicBezTo>
                  <a:cubicBezTo>
                    <a:pt x="771" y="1122"/>
                    <a:pt x="360" y="2446"/>
                    <a:pt x="40" y="3701"/>
                  </a:cubicBezTo>
                  <a:cubicBezTo>
                    <a:pt x="0" y="3860"/>
                    <a:pt x="130" y="3958"/>
                    <a:pt x="259" y="3958"/>
                  </a:cubicBezTo>
                  <a:cubicBezTo>
                    <a:pt x="353" y="3958"/>
                    <a:pt x="445" y="3907"/>
                    <a:pt x="474" y="3792"/>
                  </a:cubicBezTo>
                  <a:cubicBezTo>
                    <a:pt x="816" y="2560"/>
                    <a:pt x="1410" y="1464"/>
                    <a:pt x="1843" y="277"/>
                  </a:cubicBezTo>
                  <a:cubicBezTo>
                    <a:pt x="1877" y="145"/>
                    <a:pt x="1778" y="1"/>
                    <a:pt x="1669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5795175" y="4403700"/>
              <a:ext cx="30450" cy="52625"/>
            </a:xfrm>
            <a:custGeom>
              <a:avLst/>
              <a:gdLst/>
              <a:ahLst/>
              <a:cxnLst/>
              <a:rect l="l" t="t" r="r" b="b"/>
              <a:pathLst>
                <a:path w="1218" h="2105" extrusionOk="0">
                  <a:moveTo>
                    <a:pt x="977" y="1"/>
                  </a:moveTo>
                  <a:cubicBezTo>
                    <a:pt x="935" y="1"/>
                    <a:pt x="893" y="14"/>
                    <a:pt x="858" y="43"/>
                  </a:cubicBezTo>
                  <a:cubicBezTo>
                    <a:pt x="356" y="522"/>
                    <a:pt x="105" y="1138"/>
                    <a:pt x="14" y="1800"/>
                  </a:cubicBezTo>
                  <a:cubicBezTo>
                    <a:pt x="0" y="1988"/>
                    <a:pt x="160" y="2104"/>
                    <a:pt x="303" y="2104"/>
                  </a:cubicBezTo>
                  <a:cubicBezTo>
                    <a:pt x="404" y="2104"/>
                    <a:pt x="497" y="2046"/>
                    <a:pt x="516" y="1914"/>
                  </a:cubicBezTo>
                  <a:cubicBezTo>
                    <a:pt x="607" y="1321"/>
                    <a:pt x="835" y="773"/>
                    <a:pt x="1132" y="248"/>
                  </a:cubicBezTo>
                  <a:cubicBezTo>
                    <a:pt x="1217" y="112"/>
                    <a:pt x="1099" y="1"/>
                    <a:pt x="97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5783525" y="4580275"/>
              <a:ext cx="38225" cy="81675"/>
            </a:xfrm>
            <a:custGeom>
              <a:avLst/>
              <a:gdLst/>
              <a:ahLst/>
              <a:cxnLst/>
              <a:rect l="l" t="t" r="r" b="b"/>
              <a:pathLst>
                <a:path w="1529" h="3267" extrusionOk="0">
                  <a:moveTo>
                    <a:pt x="1258" y="1"/>
                  </a:moveTo>
                  <a:cubicBezTo>
                    <a:pt x="1191" y="1"/>
                    <a:pt x="1127" y="31"/>
                    <a:pt x="1096" y="101"/>
                  </a:cubicBezTo>
                  <a:cubicBezTo>
                    <a:pt x="845" y="649"/>
                    <a:pt x="617" y="1197"/>
                    <a:pt x="411" y="1745"/>
                  </a:cubicBezTo>
                  <a:cubicBezTo>
                    <a:pt x="251" y="2201"/>
                    <a:pt x="0" y="2680"/>
                    <a:pt x="23" y="3160"/>
                  </a:cubicBezTo>
                  <a:cubicBezTo>
                    <a:pt x="23" y="3231"/>
                    <a:pt x="77" y="3267"/>
                    <a:pt x="133" y="3267"/>
                  </a:cubicBezTo>
                  <a:cubicBezTo>
                    <a:pt x="168" y="3267"/>
                    <a:pt x="203" y="3254"/>
                    <a:pt x="229" y="3228"/>
                  </a:cubicBezTo>
                  <a:cubicBezTo>
                    <a:pt x="594" y="2863"/>
                    <a:pt x="754" y="2270"/>
                    <a:pt x="936" y="1790"/>
                  </a:cubicBezTo>
                  <a:cubicBezTo>
                    <a:pt x="1142" y="1288"/>
                    <a:pt x="1324" y="763"/>
                    <a:pt x="1484" y="261"/>
                  </a:cubicBezTo>
                  <a:cubicBezTo>
                    <a:pt x="1529" y="111"/>
                    <a:pt x="1387" y="1"/>
                    <a:pt x="125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5824600" y="4544075"/>
              <a:ext cx="49675" cy="96575"/>
            </a:xfrm>
            <a:custGeom>
              <a:avLst/>
              <a:gdLst/>
              <a:ahLst/>
              <a:cxnLst/>
              <a:rect l="l" t="t" r="r" b="b"/>
              <a:pathLst>
                <a:path w="1987" h="3863" extrusionOk="0">
                  <a:moveTo>
                    <a:pt x="1601" y="1"/>
                  </a:moveTo>
                  <a:cubicBezTo>
                    <a:pt x="1166" y="1"/>
                    <a:pt x="939" y="623"/>
                    <a:pt x="800" y="1001"/>
                  </a:cubicBezTo>
                  <a:cubicBezTo>
                    <a:pt x="457" y="1846"/>
                    <a:pt x="115" y="2759"/>
                    <a:pt x="1" y="3672"/>
                  </a:cubicBezTo>
                  <a:cubicBezTo>
                    <a:pt x="1" y="3777"/>
                    <a:pt x="100" y="3863"/>
                    <a:pt x="188" y="3863"/>
                  </a:cubicBezTo>
                  <a:cubicBezTo>
                    <a:pt x="233" y="3863"/>
                    <a:pt x="274" y="3840"/>
                    <a:pt x="297" y="3786"/>
                  </a:cubicBezTo>
                  <a:cubicBezTo>
                    <a:pt x="526" y="3215"/>
                    <a:pt x="708" y="2645"/>
                    <a:pt x="914" y="2074"/>
                  </a:cubicBezTo>
                  <a:cubicBezTo>
                    <a:pt x="1028" y="1823"/>
                    <a:pt x="1439" y="385"/>
                    <a:pt x="1735" y="362"/>
                  </a:cubicBezTo>
                  <a:cubicBezTo>
                    <a:pt x="1918" y="362"/>
                    <a:pt x="1987" y="111"/>
                    <a:pt x="1804" y="43"/>
                  </a:cubicBezTo>
                  <a:cubicBezTo>
                    <a:pt x="1731" y="14"/>
                    <a:pt x="1664" y="1"/>
                    <a:pt x="1601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5876375" y="4540750"/>
              <a:ext cx="23725" cy="54675"/>
            </a:xfrm>
            <a:custGeom>
              <a:avLst/>
              <a:gdLst/>
              <a:ahLst/>
              <a:cxnLst/>
              <a:rect l="l" t="t" r="r" b="b"/>
              <a:pathLst>
                <a:path w="949" h="2187" extrusionOk="0">
                  <a:moveTo>
                    <a:pt x="772" y="1"/>
                  </a:moveTo>
                  <a:cubicBezTo>
                    <a:pt x="721" y="1"/>
                    <a:pt x="671" y="26"/>
                    <a:pt x="646" y="84"/>
                  </a:cubicBezTo>
                  <a:cubicBezTo>
                    <a:pt x="372" y="701"/>
                    <a:pt x="167" y="1317"/>
                    <a:pt x="30" y="2002"/>
                  </a:cubicBezTo>
                  <a:cubicBezTo>
                    <a:pt x="1" y="2103"/>
                    <a:pt x="101" y="2187"/>
                    <a:pt x="195" y="2187"/>
                  </a:cubicBezTo>
                  <a:cubicBezTo>
                    <a:pt x="249" y="2187"/>
                    <a:pt x="302" y="2159"/>
                    <a:pt x="326" y="2093"/>
                  </a:cubicBezTo>
                  <a:cubicBezTo>
                    <a:pt x="577" y="1477"/>
                    <a:pt x="783" y="838"/>
                    <a:pt x="920" y="176"/>
                  </a:cubicBezTo>
                  <a:cubicBezTo>
                    <a:pt x="949" y="75"/>
                    <a:pt x="859" y="1"/>
                    <a:pt x="772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5464100" y="4208075"/>
              <a:ext cx="334850" cy="317675"/>
            </a:xfrm>
            <a:custGeom>
              <a:avLst/>
              <a:gdLst/>
              <a:ahLst/>
              <a:cxnLst/>
              <a:rect l="l" t="t" r="r" b="b"/>
              <a:pathLst>
                <a:path w="13394" h="12707" extrusionOk="0">
                  <a:moveTo>
                    <a:pt x="2027" y="792"/>
                  </a:moveTo>
                  <a:cubicBezTo>
                    <a:pt x="5450" y="1682"/>
                    <a:pt x="8783" y="2732"/>
                    <a:pt x="12115" y="3896"/>
                  </a:cubicBezTo>
                  <a:cubicBezTo>
                    <a:pt x="8212" y="6270"/>
                    <a:pt x="4423" y="8804"/>
                    <a:pt x="817" y="11588"/>
                  </a:cubicBezTo>
                  <a:cubicBezTo>
                    <a:pt x="1319" y="8027"/>
                    <a:pt x="1821" y="4467"/>
                    <a:pt x="2049" y="906"/>
                  </a:cubicBezTo>
                  <a:cubicBezTo>
                    <a:pt x="2049" y="860"/>
                    <a:pt x="2049" y="838"/>
                    <a:pt x="2027" y="792"/>
                  </a:cubicBezTo>
                  <a:close/>
                  <a:moveTo>
                    <a:pt x="1919" y="0"/>
                  </a:moveTo>
                  <a:cubicBezTo>
                    <a:pt x="1586" y="0"/>
                    <a:pt x="1459" y="471"/>
                    <a:pt x="1707" y="678"/>
                  </a:cubicBezTo>
                  <a:cubicBezTo>
                    <a:pt x="1616" y="701"/>
                    <a:pt x="1547" y="769"/>
                    <a:pt x="1547" y="860"/>
                  </a:cubicBezTo>
                  <a:cubicBezTo>
                    <a:pt x="954" y="4649"/>
                    <a:pt x="566" y="8484"/>
                    <a:pt x="18" y="12273"/>
                  </a:cubicBezTo>
                  <a:cubicBezTo>
                    <a:pt x="0" y="12483"/>
                    <a:pt x="158" y="12707"/>
                    <a:pt x="355" y="12707"/>
                  </a:cubicBezTo>
                  <a:cubicBezTo>
                    <a:pt x="415" y="12707"/>
                    <a:pt x="479" y="12686"/>
                    <a:pt x="543" y="12638"/>
                  </a:cubicBezTo>
                  <a:cubicBezTo>
                    <a:pt x="4560" y="9534"/>
                    <a:pt x="8760" y="6658"/>
                    <a:pt x="13165" y="4124"/>
                  </a:cubicBezTo>
                  <a:cubicBezTo>
                    <a:pt x="13371" y="3987"/>
                    <a:pt x="13394" y="3577"/>
                    <a:pt x="13120" y="3485"/>
                  </a:cubicBezTo>
                  <a:cubicBezTo>
                    <a:pt x="9490" y="2139"/>
                    <a:pt x="5770" y="997"/>
                    <a:pt x="2027" y="16"/>
                  </a:cubicBezTo>
                  <a:cubicBezTo>
                    <a:pt x="1989" y="5"/>
                    <a:pt x="1953" y="0"/>
                    <a:pt x="1919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5495775" y="4342975"/>
              <a:ext cx="376800" cy="309500"/>
            </a:xfrm>
            <a:custGeom>
              <a:avLst/>
              <a:gdLst/>
              <a:ahLst/>
              <a:cxnLst/>
              <a:rect l="l" t="t" r="r" b="b"/>
              <a:pathLst>
                <a:path w="15072" h="12380" extrusionOk="0">
                  <a:moveTo>
                    <a:pt x="12525" y="1060"/>
                  </a:moveTo>
                  <a:cubicBezTo>
                    <a:pt x="13211" y="1060"/>
                    <a:pt x="13706" y="2403"/>
                    <a:pt x="13930" y="2768"/>
                  </a:cubicBezTo>
                  <a:cubicBezTo>
                    <a:pt x="14546" y="3933"/>
                    <a:pt x="8201" y="7858"/>
                    <a:pt x="7242" y="8520"/>
                  </a:cubicBezTo>
                  <a:cubicBezTo>
                    <a:pt x="6055" y="9342"/>
                    <a:pt x="4868" y="10164"/>
                    <a:pt x="3681" y="10986"/>
                  </a:cubicBezTo>
                  <a:cubicBezTo>
                    <a:pt x="3388" y="11187"/>
                    <a:pt x="3129" y="11274"/>
                    <a:pt x="2897" y="11274"/>
                  </a:cubicBezTo>
                  <a:cubicBezTo>
                    <a:pt x="1977" y="11274"/>
                    <a:pt x="1485" y="9907"/>
                    <a:pt x="919" y="8977"/>
                  </a:cubicBezTo>
                  <a:cubicBezTo>
                    <a:pt x="2996" y="7402"/>
                    <a:pt x="5074" y="5827"/>
                    <a:pt x="7151" y="4252"/>
                  </a:cubicBezTo>
                  <a:cubicBezTo>
                    <a:pt x="8223" y="3453"/>
                    <a:pt x="9342" y="2700"/>
                    <a:pt x="10483" y="2038"/>
                  </a:cubicBezTo>
                  <a:cubicBezTo>
                    <a:pt x="11077" y="1696"/>
                    <a:pt x="11670" y="1399"/>
                    <a:pt x="12264" y="1125"/>
                  </a:cubicBezTo>
                  <a:cubicBezTo>
                    <a:pt x="12354" y="1080"/>
                    <a:pt x="12441" y="1060"/>
                    <a:pt x="12525" y="1060"/>
                  </a:cubicBezTo>
                  <a:close/>
                  <a:moveTo>
                    <a:pt x="12828" y="1"/>
                  </a:moveTo>
                  <a:cubicBezTo>
                    <a:pt x="11774" y="1"/>
                    <a:pt x="10261" y="1278"/>
                    <a:pt x="9525" y="1741"/>
                  </a:cubicBezTo>
                  <a:cubicBezTo>
                    <a:pt x="6215" y="3818"/>
                    <a:pt x="3248" y="6512"/>
                    <a:pt x="189" y="8908"/>
                  </a:cubicBezTo>
                  <a:cubicBezTo>
                    <a:pt x="1" y="9059"/>
                    <a:pt x="139" y="9365"/>
                    <a:pt x="334" y="9365"/>
                  </a:cubicBezTo>
                  <a:cubicBezTo>
                    <a:pt x="375" y="9365"/>
                    <a:pt x="419" y="9351"/>
                    <a:pt x="463" y="9319"/>
                  </a:cubicBezTo>
                  <a:cubicBezTo>
                    <a:pt x="486" y="9296"/>
                    <a:pt x="509" y="9274"/>
                    <a:pt x="531" y="9251"/>
                  </a:cubicBezTo>
                  <a:cubicBezTo>
                    <a:pt x="1125" y="10278"/>
                    <a:pt x="1741" y="11282"/>
                    <a:pt x="2426" y="12241"/>
                  </a:cubicBezTo>
                  <a:cubicBezTo>
                    <a:pt x="2485" y="12329"/>
                    <a:pt x="2582" y="12380"/>
                    <a:pt x="2680" y="12380"/>
                  </a:cubicBezTo>
                  <a:cubicBezTo>
                    <a:pt x="2734" y="12380"/>
                    <a:pt x="2788" y="12365"/>
                    <a:pt x="2837" y="12332"/>
                  </a:cubicBezTo>
                  <a:cubicBezTo>
                    <a:pt x="6991" y="9662"/>
                    <a:pt x="11396" y="6968"/>
                    <a:pt x="14934" y="3453"/>
                  </a:cubicBezTo>
                  <a:cubicBezTo>
                    <a:pt x="15071" y="3316"/>
                    <a:pt x="15048" y="3111"/>
                    <a:pt x="14957" y="2951"/>
                  </a:cubicBezTo>
                  <a:cubicBezTo>
                    <a:pt x="14592" y="2266"/>
                    <a:pt x="13930" y="212"/>
                    <a:pt x="13085" y="29"/>
                  </a:cubicBezTo>
                  <a:cubicBezTo>
                    <a:pt x="13003" y="10"/>
                    <a:pt x="12917" y="1"/>
                    <a:pt x="1282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5582050" y="4477650"/>
              <a:ext cx="376675" cy="310075"/>
            </a:xfrm>
            <a:custGeom>
              <a:avLst/>
              <a:gdLst/>
              <a:ahLst/>
              <a:cxnLst/>
              <a:rect l="l" t="t" r="r" b="b"/>
              <a:pathLst>
                <a:path w="15067" h="12403" extrusionOk="0">
                  <a:moveTo>
                    <a:pt x="12512" y="1065"/>
                  </a:moveTo>
                  <a:cubicBezTo>
                    <a:pt x="13207" y="1065"/>
                    <a:pt x="13721" y="2403"/>
                    <a:pt x="13925" y="2791"/>
                  </a:cubicBezTo>
                  <a:cubicBezTo>
                    <a:pt x="14542" y="3932"/>
                    <a:pt x="8196" y="7881"/>
                    <a:pt x="7238" y="8543"/>
                  </a:cubicBezTo>
                  <a:cubicBezTo>
                    <a:pt x="6051" y="9365"/>
                    <a:pt x="4864" y="10186"/>
                    <a:pt x="3677" y="11008"/>
                  </a:cubicBezTo>
                  <a:cubicBezTo>
                    <a:pt x="3383" y="11210"/>
                    <a:pt x="3124" y="11297"/>
                    <a:pt x="2893" y="11297"/>
                  </a:cubicBezTo>
                  <a:cubicBezTo>
                    <a:pt x="1973" y="11297"/>
                    <a:pt x="1480" y="9930"/>
                    <a:pt x="915" y="8999"/>
                  </a:cubicBezTo>
                  <a:cubicBezTo>
                    <a:pt x="2992" y="7425"/>
                    <a:pt x="5069" y="5850"/>
                    <a:pt x="7169" y="4275"/>
                  </a:cubicBezTo>
                  <a:cubicBezTo>
                    <a:pt x="8219" y="3453"/>
                    <a:pt x="9338" y="2723"/>
                    <a:pt x="10502" y="2038"/>
                  </a:cubicBezTo>
                  <a:cubicBezTo>
                    <a:pt x="11072" y="1718"/>
                    <a:pt x="11666" y="1422"/>
                    <a:pt x="12259" y="1125"/>
                  </a:cubicBezTo>
                  <a:cubicBezTo>
                    <a:pt x="12346" y="1084"/>
                    <a:pt x="12430" y="1065"/>
                    <a:pt x="12512" y="1065"/>
                  </a:cubicBezTo>
                  <a:close/>
                  <a:moveTo>
                    <a:pt x="12827" y="1"/>
                  </a:moveTo>
                  <a:cubicBezTo>
                    <a:pt x="11773" y="1"/>
                    <a:pt x="10258" y="1300"/>
                    <a:pt x="9520" y="1764"/>
                  </a:cubicBezTo>
                  <a:cubicBezTo>
                    <a:pt x="6233" y="3841"/>
                    <a:pt x="3266" y="6512"/>
                    <a:pt x="207" y="8931"/>
                  </a:cubicBezTo>
                  <a:cubicBezTo>
                    <a:pt x="0" y="9082"/>
                    <a:pt x="135" y="9388"/>
                    <a:pt x="329" y="9388"/>
                  </a:cubicBezTo>
                  <a:cubicBezTo>
                    <a:pt x="371" y="9388"/>
                    <a:pt x="415" y="9374"/>
                    <a:pt x="459" y="9342"/>
                  </a:cubicBezTo>
                  <a:cubicBezTo>
                    <a:pt x="481" y="9319"/>
                    <a:pt x="504" y="9296"/>
                    <a:pt x="550" y="9273"/>
                  </a:cubicBezTo>
                  <a:cubicBezTo>
                    <a:pt x="1120" y="10301"/>
                    <a:pt x="1737" y="11282"/>
                    <a:pt x="2421" y="12263"/>
                  </a:cubicBezTo>
                  <a:cubicBezTo>
                    <a:pt x="2480" y="12352"/>
                    <a:pt x="2577" y="12402"/>
                    <a:pt x="2676" y="12402"/>
                  </a:cubicBezTo>
                  <a:cubicBezTo>
                    <a:pt x="2730" y="12402"/>
                    <a:pt x="2784" y="12387"/>
                    <a:pt x="2832" y="12355"/>
                  </a:cubicBezTo>
                  <a:cubicBezTo>
                    <a:pt x="7009" y="9661"/>
                    <a:pt x="11392" y="6968"/>
                    <a:pt x="14930" y="3476"/>
                  </a:cubicBezTo>
                  <a:cubicBezTo>
                    <a:pt x="15067" y="3339"/>
                    <a:pt x="15067" y="3111"/>
                    <a:pt x="14975" y="2951"/>
                  </a:cubicBezTo>
                  <a:cubicBezTo>
                    <a:pt x="14587" y="2289"/>
                    <a:pt x="13925" y="235"/>
                    <a:pt x="13081" y="29"/>
                  </a:cubicBezTo>
                  <a:cubicBezTo>
                    <a:pt x="13000" y="10"/>
                    <a:pt x="12915" y="1"/>
                    <a:pt x="1282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34"/>
          <p:cNvGrpSpPr/>
          <p:nvPr/>
        </p:nvGrpSpPr>
        <p:grpSpPr>
          <a:xfrm rot="9456294">
            <a:off x="6849678" y="3273665"/>
            <a:ext cx="2306042" cy="512923"/>
            <a:chOff x="7051300" y="3461525"/>
            <a:chExt cx="2305989" cy="512912"/>
          </a:xfrm>
        </p:grpSpPr>
        <p:sp>
          <p:nvSpPr>
            <p:cNvPr id="1018" name="Google Shape;1018;p34"/>
            <p:cNvSpPr/>
            <p:nvPr/>
          </p:nvSpPr>
          <p:spPr>
            <a:xfrm>
              <a:off x="7075817" y="3564700"/>
              <a:ext cx="2271819" cy="396457"/>
            </a:xfrm>
            <a:custGeom>
              <a:avLst/>
              <a:gdLst/>
              <a:ahLst/>
              <a:cxnLst/>
              <a:rect l="l" t="t" r="r" b="b"/>
              <a:pathLst>
                <a:path w="46702" h="8150" extrusionOk="0">
                  <a:moveTo>
                    <a:pt x="46666" y="1"/>
                  </a:moveTo>
                  <a:lnTo>
                    <a:pt x="41068" y="704"/>
                  </a:lnTo>
                  <a:lnTo>
                    <a:pt x="39932" y="848"/>
                  </a:lnTo>
                  <a:lnTo>
                    <a:pt x="40221" y="3156"/>
                  </a:lnTo>
                  <a:lnTo>
                    <a:pt x="41357" y="3011"/>
                  </a:lnTo>
                  <a:lnTo>
                    <a:pt x="41303" y="2606"/>
                  </a:lnTo>
                  <a:lnTo>
                    <a:pt x="46702" y="271"/>
                  </a:lnTo>
                  <a:lnTo>
                    <a:pt x="46666" y="1"/>
                  </a:lnTo>
                  <a:close/>
                  <a:moveTo>
                    <a:pt x="1560" y="5644"/>
                  </a:moveTo>
                  <a:lnTo>
                    <a:pt x="1" y="5842"/>
                  </a:lnTo>
                  <a:lnTo>
                    <a:pt x="298" y="8149"/>
                  </a:lnTo>
                  <a:lnTo>
                    <a:pt x="1858" y="7960"/>
                  </a:lnTo>
                  <a:lnTo>
                    <a:pt x="1560" y="5644"/>
                  </a:lnTo>
                  <a:close/>
                </a:path>
              </a:pathLst>
            </a:custGeom>
            <a:solidFill>
              <a:srgbClr val="EE8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7056554" y="3473929"/>
              <a:ext cx="2293709" cy="379334"/>
            </a:xfrm>
            <a:custGeom>
              <a:avLst/>
              <a:gdLst/>
              <a:ahLst/>
              <a:cxnLst/>
              <a:rect l="l" t="t" r="r" b="b"/>
              <a:pathLst>
                <a:path w="47152" h="7798" extrusionOk="0">
                  <a:moveTo>
                    <a:pt x="43312" y="1515"/>
                  </a:moveTo>
                  <a:cubicBezTo>
                    <a:pt x="43664" y="1533"/>
                    <a:pt x="43682" y="1687"/>
                    <a:pt x="43691" y="1741"/>
                  </a:cubicBezTo>
                  <a:cubicBezTo>
                    <a:pt x="43700" y="1858"/>
                    <a:pt x="43682" y="1993"/>
                    <a:pt x="43393" y="2029"/>
                  </a:cubicBezTo>
                  <a:cubicBezTo>
                    <a:pt x="43361" y="2033"/>
                    <a:pt x="43331" y="2035"/>
                    <a:pt x="43305" y="2035"/>
                  </a:cubicBezTo>
                  <a:cubicBezTo>
                    <a:pt x="43091" y="2035"/>
                    <a:pt x="43041" y="1916"/>
                    <a:pt x="43033" y="1804"/>
                  </a:cubicBezTo>
                  <a:cubicBezTo>
                    <a:pt x="43006" y="1623"/>
                    <a:pt x="43069" y="1542"/>
                    <a:pt x="43231" y="1515"/>
                  </a:cubicBezTo>
                  <a:close/>
                  <a:moveTo>
                    <a:pt x="42113" y="1308"/>
                  </a:moveTo>
                  <a:cubicBezTo>
                    <a:pt x="42366" y="1335"/>
                    <a:pt x="42501" y="1479"/>
                    <a:pt x="42537" y="1750"/>
                  </a:cubicBezTo>
                  <a:cubicBezTo>
                    <a:pt x="42546" y="1858"/>
                    <a:pt x="42528" y="1966"/>
                    <a:pt x="42474" y="2065"/>
                  </a:cubicBezTo>
                  <a:cubicBezTo>
                    <a:pt x="42420" y="2164"/>
                    <a:pt x="42348" y="2218"/>
                    <a:pt x="42239" y="2236"/>
                  </a:cubicBezTo>
                  <a:cubicBezTo>
                    <a:pt x="42209" y="2239"/>
                    <a:pt x="42181" y="2241"/>
                    <a:pt x="42154" y="2241"/>
                  </a:cubicBezTo>
                  <a:cubicBezTo>
                    <a:pt x="42019" y="2241"/>
                    <a:pt x="41924" y="2203"/>
                    <a:pt x="41879" y="2128"/>
                  </a:cubicBezTo>
                  <a:cubicBezTo>
                    <a:pt x="41861" y="2092"/>
                    <a:pt x="41843" y="2029"/>
                    <a:pt x="41825" y="1858"/>
                  </a:cubicBezTo>
                  <a:cubicBezTo>
                    <a:pt x="41762" y="1353"/>
                    <a:pt x="41969" y="1326"/>
                    <a:pt x="42041" y="1317"/>
                  </a:cubicBezTo>
                  <a:cubicBezTo>
                    <a:pt x="42059" y="1308"/>
                    <a:pt x="42086" y="1308"/>
                    <a:pt x="42113" y="1308"/>
                  </a:cubicBezTo>
                  <a:close/>
                  <a:moveTo>
                    <a:pt x="41221" y="1"/>
                  </a:moveTo>
                  <a:lnTo>
                    <a:pt x="39932" y="163"/>
                  </a:lnTo>
                  <a:lnTo>
                    <a:pt x="40256" y="2795"/>
                  </a:lnTo>
                  <a:lnTo>
                    <a:pt x="47152" y="1930"/>
                  </a:lnTo>
                  <a:lnTo>
                    <a:pt x="47080" y="1335"/>
                  </a:lnTo>
                  <a:lnTo>
                    <a:pt x="41275" y="425"/>
                  </a:lnTo>
                  <a:lnTo>
                    <a:pt x="41221" y="1"/>
                  </a:lnTo>
                  <a:close/>
                  <a:moveTo>
                    <a:pt x="1713" y="4941"/>
                  </a:moveTo>
                  <a:lnTo>
                    <a:pt x="0" y="5157"/>
                  </a:lnTo>
                  <a:lnTo>
                    <a:pt x="334" y="7798"/>
                  </a:lnTo>
                  <a:lnTo>
                    <a:pt x="2046" y="7582"/>
                  </a:lnTo>
                  <a:lnTo>
                    <a:pt x="1713" y="4941"/>
                  </a:lnTo>
                  <a:close/>
                </a:path>
              </a:pathLst>
            </a:custGeom>
            <a:solidFill>
              <a:srgbClr val="EEAE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9084585" y="3533956"/>
              <a:ext cx="102106" cy="52683"/>
            </a:xfrm>
            <a:custGeom>
              <a:avLst/>
              <a:gdLst/>
              <a:ahLst/>
              <a:cxnLst/>
              <a:rect l="l" t="t" r="r" b="b"/>
              <a:pathLst>
                <a:path w="2099" h="1083" extrusionOk="0">
                  <a:moveTo>
                    <a:pt x="1621" y="200"/>
                  </a:moveTo>
                  <a:cubicBezTo>
                    <a:pt x="1351" y="200"/>
                    <a:pt x="1233" y="326"/>
                    <a:pt x="1261" y="579"/>
                  </a:cubicBezTo>
                  <a:cubicBezTo>
                    <a:pt x="1284" y="782"/>
                    <a:pt x="1402" y="883"/>
                    <a:pt x="1609" y="883"/>
                  </a:cubicBezTo>
                  <a:cubicBezTo>
                    <a:pt x="1641" y="883"/>
                    <a:pt x="1675" y="881"/>
                    <a:pt x="1711" y="876"/>
                  </a:cubicBezTo>
                  <a:cubicBezTo>
                    <a:pt x="1982" y="840"/>
                    <a:pt x="2099" y="714"/>
                    <a:pt x="2072" y="498"/>
                  </a:cubicBezTo>
                  <a:cubicBezTo>
                    <a:pt x="2054" y="317"/>
                    <a:pt x="1900" y="218"/>
                    <a:pt x="1621" y="200"/>
                  </a:cubicBezTo>
                  <a:close/>
                  <a:moveTo>
                    <a:pt x="397" y="1"/>
                  </a:moveTo>
                  <a:cubicBezTo>
                    <a:pt x="115" y="1"/>
                    <a:pt x="1" y="217"/>
                    <a:pt x="53" y="633"/>
                  </a:cubicBezTo>
                  <a:cubicBezTo>
                    <a:pt x="71" y="777"/>
                    <a:pt x="89" y="867"/>
                    <a:pt x="116" y="921"/>
                  </a:cubicBezTo>
                  <a:cubicBezTo>
                    <a:pt x="182" y="1032"/>
                    <a:pt x="290" y="1082"/>
                    <a:pt x="446" y="1082"/>
                  </a:cubicBezTo>
                  <a:cubicBezTo>
                    <a:pt x="481" y="1082"/>
                    <a:pt x="518" y="1079"/>
                    <a:pt x="557" y="1075"/>
                  </a:cubicBezTo>
                  <a:cubicBezTo>
                    <a:pt x="693" y="1066"/>
                    <a:pt x="783" y="993"/>
                    <a:pt x="846" y="867"/>
                  </a:cubicBezTo>
                  <a:cubicBezTo>
                    <a:pt x="909" y="750"/>
                    <a:pt x="936" y="633"/>
                    <a:pt x="918" y="507"/>
                  </a:cubicBezTo>
                  <a:cubicBezTo>
                    <a:pt x="882" y="200"/>
                    <a:pt x="720" y="29"/>
                    <a:pt x="431" y="2"/>
                  </a:cubicBezTo>
                  <a:cubicBezTo>
                    <a:pt x="419" y="1"/>
                    <a:pt x="408" y="1"/>
                    <a:pt x="397" y="1"/>
                  </a:cubicBezTo>
                  <a:close/>
                </a:path>
              </a:pathLst>
            </a:custGeom>
            <a:solidFill>
              <a:srgbClr val="EEC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7151702" y="3605512"/>
              <a:ext cx="1882416" cy="359584"/>
            </a:xfrm>
            <a:custGeom>
              <a:avLst/>
              <a:gdLst/>
              <a:ahLst/>
              <a:cxnLst/>
              <a:rect l="l" t="t" r="r" b="b"/>
              <a:pathLst>
                <a:path w="38697" h="7392" extrusionOk="0">
                  <a:moveTo>
                    <a:pt x="38372" y="0"/>
                  </a:moveTo>
                  <a:lnTo>
                    <a:pt x="25555" y="1614"/>
                  </a:lnTo>
                  <a:cubicBezTo>
                    <a:pt x="25645" y="2506"/>
                    <a:pt x="25104" y="3353"/>
                    <a:pt x="23932" y="4156"/>
                  </a:cubicBezTo>
                  <a:cubicBezTo>
                    <a:pt x="23752" y="4282"/>
                    <a:pt x="23563" y="4399"/>
                    <a:pt x="23373" y="4507"/>
                  </a:cubicBezTo>
                  <a:lnTo>
                    <a:pt x="38697" y="2587"/>
                  </a:lnTo>
                  <a:lnTo>
                    <a:pt x="38661" y="2317"/>
                  </a:lnTo>
                  <a:lnTo>
                    <a:pt x="38372" y="0"/>
                  </a:lnTo>
                  <a:close/>
                  <a:moveTo>
                    <a:pt x="12593" y="3236"/>
                  </a:moveTo>
                  <a:lnTo>
                    <a:pt x="0" y="4805"/>
                  </a:lnTo>
                  <a:lnTo>
                    <a:pt x="298" y="7121"/>
                  </a:lnTo>
                  <a:lnTo>
                    <a:pt x="325" y="7392"/>
                  </a:lnTo>
                  <a:lnTo>
                    <a:pt x="15423" y="5499"/>
                  </a:lnTo>
                  <a:cubicBezTo>
                    <a:pt x="15207" y="5445"/>
                    <a:pt x="14999" y="5381"/>
                    <a:pt x="14792" y="5300"/>
                  </a:cubicBezTo>
                  <a:cubicBezTo>
                    <a:pt x="13458" y="4814"/>
                    <a:pt x="12728" y="4129"/>
                    <a:pt x="12593" y="3236"/>
                  </a:cubicBezTo>
                  <a:close/>
                </a:path>
              </a:pathLst>
            </a:custGeom>
            <a:solidFill>
              <a:srgbClr val="D767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7764232" y="3683976"/>
              <a:ext cx="634963" cy="189034"/>
            </a:xfrm>
            <a:custGeom>
              <a:avLst/>
              <a:gdLst/>
              <a:ahLst/>
              <a:cxnLst/>
              <a:rect l="l" t="t" r="r" b="b"/>
              <a:pathLst>
                <a:path w="13053" h="3886" extrusionOk="0">
                  <a:moveTo>
                    <a:pt x="12963" y="1"/>
                  </a:moveTo>
                  <a:lnTo>
                    <a:pt x="1" y="1623"/>
                  </a:lnTo>
                  <a:cubicBezTo>
                    <a:pt x="136" y="2516"/>
                    <a:pt x="866" y="3201"/>
                    <a:pt x="2200" y="3687"/>
                  </a:cubicBezTo>
                  <a:cubicBezTo>
                    <a:pt x="2407" y="3768"/>
                    <a:pt x="2615" y="3832"/>
                    <a:pt x="2831" y="3886"/>
                  </a:cubicBezTo>
                  <a:lnTo>
                    <a:pt x="10781" y="2894"/>
                  </a:lnTo>
                  <a:cubicBezTo>
                    <a:pt x="10971" y="2786"/>
                    <a:pt x="11160" y="2669"/>
                    <a:pt x="11340" y="2543"/>
                  </a:cubicBezTo>
                  <a:cubicBezTo>
                    <a:pt x="12512" y="1740"/>
                    <a:pt x="13053" y="893"/>
                    <a:pt x="12963" y="1"/>
                  </a:cubicBezTo>
                  <a:close/>
                </a:path>
              </a:pathLst>
            </a:custGeom>
            <a:solidFill>
              <a:srgbClr val="C2BC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7758540" y="3565575"/>
              <a:ext cx="636277" cy="197401"/>
            </a:xfrm>
            <a:custGeom>
              <a:avLst/>
              <a:gdLst/>
              <a:ahLst/>
              <a:cxnLst/>
              <a:rect l="l" t="t" r="r" b="b"/>
              <a:pathLst>
                <a:path w="13080" h="4058" extrusionOk="0">
                  <a:moveTo>
                    <a:pt x="9997" y="1"/>
                  </a:moveTo>
                  <a:lnTo>
                    <a:pt x="2506" y="938"/>
                  </a:lnTo>
                  <a:cubicBezTo>
                    <a:pt x="2227" y="1092"/>
                    <a:pt x="1966" y="1245"/>
                    <a:pt x="1722" y="1407"/>
                  </a:cubicBezTo>
                  <a:cubicBezTo>
                    <a:pt x="532" y="2218"/>
                    <a:pt x="0" y="3093"/>
                    <a:pt x="118" y="4012"/>
                  </a:cubicBezTo>
                  <a:cubicBezTo>
                    <a:pt x="118" y="4030"/>
                    <a:pt x="118" y="4039"/>
                    <a:pt x="118" y="4057"/>
                  </a:cubicBezTo>
                  <a:lnTo>
                    <a:pt x="13080" y="2435"/>
                  </a:lnTo>
                  <a:cubicBezTo>
                    <a:pt x="13071" y="2417"/>
                    <a:pt x="13071" y="2408"/>
                    <a:pt x="13071" y="2390"/>
                  </a:cubicBezTo>
                  <a:cubicBezTo>
                    <a:pt x="12953" y="1470"/>
                    <a:pt x="12223" y="758"/>
                    <a:pt x="10871" y="262"/>
                  </a:cubicBezTo>
                  <a:cubicBezTo>
                    <a:pt x="10583" y="172"/>
                    <a:pt x="10294" y="82"/>
                    <a:pt x="99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7130639" y="3466487"/>
              <a:ext cx="1892096" cy="377145"/>
            </a:xfrm>
            <a:custGeom>
              <a:avLst/>
              <a:gdLst/>
              <a:ahLst/>
              <a:cxnLst/>
              <a:rect l="l" t="t" r="r" b="b"/>
              <a:pathLst>
                <a:path w="38896" h="7753" extrusionOk="0">
                  <a:moveTo>
                    <a:pt x="38526" y="1"/>
                  </a:moveTo>
                  <a:lnTo>
                    <a:pt x="22896" y="1957"/>
                  </a:lnTo>
                  <a:lnTo>
                    <a:pt x="22878" y="2110"/>
                  </a:lnTo>
                  <a:cubicBezTo>
                    <a:pt x="23175" y="2191"/>
                    <a:pt x="23464" y="2281"/>
                    <a:pt x="23752" y="2371"/>
                  </a:cubicBezTo>
                  <a:cubicBezTo>
                    <a:pt x="25068" y="2858"/>
                    <a:pt x="25789" y="3552"/>
                    <a:pt x="25907" y="4481"/>
                  </a:cubicBezTo>
                  <a:lnTo>
                    <a:pt x="25916" y="4553"/>
                  </a:lnTo>
                  <a:lnTo>
                    <a:pt x="38896" y="2930"/>
                  </a:lnTo>
                  <a:lnTo>
                    <a:pt x="38526" y="1"/>
                  </a:lnTo>
                  <a:close/>
                  <a:moveTo>
                    <a:pt x="15405" y="2903"/>
                  </a:moveTo>
                  <a:lnTo>
                    <a:pt x="1" y="4823"/>
                  </a:lnTo>
                  <a:lnTo>
                    <a:pt x="370" y="7753"/>
                  </a:lnTo>
                  <a:lnTo>
                    <a:pt x="13035" y="6166"/>
                  </a:lnTo>
                  <a:lnTo>
                    <a:pt x="13107" y="6121"/>
                  </a:lnTo>
                  <a:lnTo>
                    <a:pt x="13098" y="6040"/>
                  </a:lnTo>
                  <a:cubicBezTo>
                    <a:pt x="12990" y="5157"/>
                    <a:pt x="13521" y="4300"/>
                    <a:pt x="14675" y="3507"/>
                  </a:cubicBezTo>
                  <a:cubicBezTo>
                    <a:pt x="14910" y="3354"/>
                    <a:pt x="15171" y="3192"/>
                    <a:pt x="15450" y="3047"/>
                  </a:cubicBezTo>
                  <a:lnTo>
                    <a:pt x="15405" y="2903"/>
                  </a:lnTo>
                  <a:close/>
                </a:path>
              </a:pathLst>
            </a:custGeom>
            <a:solidFill>
              <a:srgbClr val="EE8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8992842" y="3474999"/>
              <a:ext cx="35997" cy="141362"/>
            </a:xfrm>
            <a:custGeom>
              <a:avLst/>
              <a:gdLst/>
              <a:ahLst/>
              <a:cxnLst/>
              <a:rect l="l" t="t" r="r" b="b"/>
              <a:pathLst>
                <a:path w="740" h="2906" extrusionOk="0">
                  <a:moveTo>
                    <a:pt x="218" y="0"/>
                  </a:moveTo>
                  <a:cubicBezTo>
                    <a:pt x="203" y="0"/>
                    <a:pt x="187" y="2"/>
                    <a:pt x="172" y="6"/>
                  </a:cubicBezTo>
                  <a:cubicBezTo>
                    <a:pt x="73" y="24"/>
                    <a:pt x="1" y="123"/>
                    <a:pt x="19" y="231"/>
                  </a:cubicBezTo>
                  <a:cubicBezTo>
                    <a:pt x="91" y="637"/>
                    <a:pt x="163" y="1052"/>
                    <a:pt x="217" y="1466"/>
                  </a:cubicBezTo>
                  <a:cubicBezTo>
                    <a:pt x="271" y="1881"/>
                    <a:pt x="334" y="2296"/>
                    <a:pt x="334" y="2710"/>
                  </a:cubicBezTo>
                  <a:cubicBezTo>
                    <a:pt x="334" y="2728"/>
                    <a:pt x="334" y="2746"/>
                    <a:pt x="334" y="2764"/>
                  </a:cubicBezTo>
                  <a:cubicBezTo>
                    <a:pt x="357" y="2848"/>
                    <a:pt x="437" y="2906"/>
                    <a:pt x="527" y="2906"/>
                  </a:cubicBezTo>
                  <a:cubicBezTo>
                    <a:pt x="543" y="2906"/>
                    <a:pt x="561" y="2904"/>
                    <a:pt x="578" y="2899"/>
                  </a:cubicBezTo>
                  <a:cubicBezTo>
                    <a:pt x="677" y="2872"/>
                    <a:pt x="740" y="2764"/>
                    <a:pt x="713" y="2665"/>
                  </a:cubicBezTo>
                  <a:cubicBezTo>
                    <a:pt x="614" y="2259"/>
                    <a:pt x="569" y="1845"/>
                    <a:pt x="523" y="1430"/>
                  </a:cubicBezTo>
                  <a:cubicBezTo>
                    <a:pt x="469" y="1016"/>
                    <a:pt x="433" y="601"/>
                    <a:pt x="406" y="177"/>
                  </a:cubicBezTo>
                  <a:cubicBezTo>
                    <a:pt x="406" y="168"/>
                    <a:pt x="406" y="168"/>
                    <a:pt x="397" y="159"/>
                  </a:cubicBezTo>
                  <a:cubicBezTo>
                    <a:pt x="382" y="67"/>
                    <a:pt x="307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8234282" y="3461525"/>
              <a:ext cx="850704" cy="234469"/>
            </a:xfrm>
            <a:custGeom>
              <a:avLst/>
              <a:gdLst/>
              <a:ahLst/>
              <a:cxnLst/>
              <a:rect l="l" t="t" r="r" b="b"/>
              <a:pathLst>
                <a:path w="17488" h="4820" extrusionOk="0">
                  <a:moveTo>
                    <a:pt x="15781" y="1"/>
                  </a:moveTo>
                  <a:cubicBezTo>
                    <a:pt x="15770" y="1"/>
                    <a:pt x="15759" y="2"/>
                    <a:pt x="15748" y="4"/>
                  </a:cubicBezTo>
                  <a:lnTo>
                    <a:pt x="190" y="1951"/>
                  </a:lnTo>
                  <a:cubicBezTo>
                    <a:pt x="118" y="1960"/>
                    <a:pt x="55" y="2005"/>
                    <a:pt x="28" y="2086"/>
                  </a:cubicBezTo>
                  <a:cubicBezTo>
                    <a:pt x="1" y="2185"/>
                    <a:pt x="55" y="2293"/>
                    <a:pt x="163" y="2329"/>
                  </a:cubicBezTo>
                  <a:cubicBezTo>
                    <a:pt x="334" y="2356"/>
                    <a:pt x="505" y="2401"/>
                    <a:pt x="668" y="2437"/>
                  </a:cubicBezTo>
                  <a:cubicBezTo>
                    <a:pt x="839" y="2473"/>
                    <a:pt x="1010" y="2509"/>
                    <a:pt x="1172" y="2564"/>
                  </a:cubicBezTo>
                  <a:cubicBezTo>
                    <a:pt x="1488" y="2672"/>
                    <a:pt x="1812" y="2807"/>
                    <a:pt x="2101" y="2987"/>
                  </a:cubicBezTo>
                  <a:cubicBezTo>
                    <a:pt x="2245" y="3077"/>
                    <a:pt x="2380" y="3176"/>
                    <a:pt x="2506" y="3294"/>
                  </a:cubicBezTo>
                  <a:cubicBezTo>
                    <a:pt x="2642" y="3393"/>
                    <a:pt x="2750" y="3528"/>
                    <a:pt x="2849" y="3663"/>
                  </a:cubicBezTo>
                  <a:cubicBezTo>
                    <a:pt x="3038" y="3934"/>
                    <a:pt x="3137" y="4267"/>
                    <a:pt x="3101" y="4592"/>
                  </a:cubicBezTo>
                  <a:cubicBezTo>
                    <a:pt x="3101" y="4628"/>
                    <a:pt x="3101" y="4655"/>
                    <a:pt x="3110" y="4682"/>
                  </a:cubicBezTo>
                  <a:cubicBezTo>
                    <a:pt x="3139" y="4767"/>
                    <a:pt x="3218" y="4819"/>
                    <a:pt x="3304" y="4819"/>
                  </a:cubicBezTo>
                  <a:cubicBezTo>
                    <a:pt x="3326" y="4819"/>
                    <a:pt x="3349" y="4816"/>
                    <a:pt x="3372" y="4808"/>
                  </a:cubicBezTo>
                  <a:cubicBezTo>
                    <a:pt x="3471" y="4772"/>
                    <a:pt x="3525" y="4655"/>
                    <a:pt x="3489" y="4547"/>
                  </a:cubicBezTo>
                  <a:cubicBezTo>
                    <a:pt x="3426" y="4366"/>
                    <a:pt x="3372" y="4186"/>
                    <a:pt x="3282" y="4024"/>
                  </a:cubicBezTo>
                  <a:cubicBezTo>
                    <a:pt x="3201" y="3853"/>
                    <a:pt x="3101" y="3699"/>
                    <a:pt x="2984" y="3555"/>
                  </a:cubicBezTo>
                  <a:cubicBezTo>
                    <a:pt x="2768" y="3276"/>
                    <a:pt x="2497" y="3032"/>
                    <a:pt x="2200" y="2834"/>
                  </a:cubicBezTo>
                  <a:cubicBezTo>
                    <a:pt x="1903" y="2645"/>
                    <a:pt x="1578" y="2482"/>
                    <a:pt x="1254" y="2338"/>
                  </a:cubicBezTo>
                  <a:cubicBezTo>
                    <a:pt x="1170" y="2301"/>
                    <a:pt x="1086" y="2267"/>
                    <a:pt x="1002" y="2233"/>
                  </a:cubicBezTo>
                  <a:lnTo>
                    <a:pt x="1002" y="2233"/>
                  </a:lnTo>
                  <a:lnTo>
                    <a:pt x="15600" y="406"/>
                  </a:lnTo>
                  <a:lnTo>
                    <a:pt x="15600" y="406"/>
                  </a:lnTo>
                  <a:lnTo>
                    <a:pt x="15613" y="508"/>
                  </a:lnTo>
                  <a:lnTo>
                    <a:pt x="15667" y="617"/>
                  </a:lnTo>
                  <a:cubicBezTo>
                    <a:pt x="15686" y="660"/>
                    <a:pt x="15726" y="687"/>
                    <a:pt x="15770" y="687"/>
                  </a:cubicBezTo>
                  <a:cubicBezTo>
                    <a:pt x="15790" y="687"/>
                    <a:pt x="15810" y="682"/>
                    <a:pt x="15829" y="671"/>
                  </a:cubicBezTo>
                  <a:cubicBezTo>
                    <a:pt x="16009" y="589"/>
                    <a:pt x="16199" y="553"/>
                    <a:pt x="16388" y="526"/>
                  </a:cubicBezTo>
                  <a:cubicBezTo>
                    <a:pt x="16483" y="517"/>
                    <a:pt x="16577" y="511"/>
                    <a:pt x="16673" y="511"/>
                  </a:cubicBezTo>
                  <a:cubicBezTo>
                    <a:pt x="16710" y="511"/>
                    <a:pt x="16747" y="512"/>
                    <a:pt x="16784" y="514"/>
                  </a:cubicBezTo>
                  <a:lnTo>
                    <a:pt x="16784" y="514"/>
                  </a:lnTo>
                  <a:cubicBezTo>
                    <a:pt x="16865" y="872"/>
                    <a:pt x="16927" y="1235"/>
                    <a:pt x="16983" y="1599"/>
                  </a:cubicBezTo>
                  <a:cubicBezTo>
                    <a:pt x="17037" y="2005"/>
                    <a:pt x="17109" y="2419"/>
                    <a:pt x="17064" y="2843"/>
                  </a:cubicBezTo>
                  <a:cubicBezTo>
                    <a:pt x="17055" y="2879"/>
                    <a:pt x="17064" y="2906"/>
                    <a:pt x="17073" y="2933"/>
                  </a:cubicBezTo>
                  <a:cubicBezTo>
                    <a:pt x="17100" y="3015"/>
                    <a:pt x="17175" y="3066"/>
                    <a:pt x="17252" y="3066"/>
                  </a:cubicBezTo>
                  <a:cubicBezTo>
                    <a:pt x="17277" y="3066"/>
                    <a:pt x="17301" y="3061"/>
                    <a:pt x="17325" y="3050"/>
                  </a:cubicBezTo>
                  <a:cubicBezTo>
                    <a:pt x="17433" y="3014"/>
                    <a:pt x="17488" y="2897"/>
                    <a:pt x="17442" y="2798"/>
                  </a:cubicBezTo>
                  <a:cubicBezTo>
                    <a:pt x="17298" y="2392"/>
                    <a:pt x="17262" y="1978"/>
                    <a:pt x="17217" y="1563"/>
                  </a:cubicBezTo>
                  <a:cubicBezTo>
                    <a:pt x="17172" y="1148"/>
                    <a:pt x="17145" y="734"/>
                    <a:pt x="17136" y="319"/>
                  </a:cubicBezTo>
                  <a:cubicBezTo>
                    <a:pt x="17136" y="220"/>
                    <a:pt x="17055" y="148"/>
                    <a:pt x="16965" y="148"/>
                  </a:cubicBezTo>
                  <a:lnTo>
                    <a:pt x="16920" y="148"/>
                  </a:lnTo>
                  <a:cubicBezTo>
                    <a:pt x="16739" y="229"/>
                    <a:pt x="16550" y="265"/>
                    <a:pt x="16361" y="292"/>
                  </a:cubicBezTo>
                  <a:cubicBezTo>
                    <a:pt x="16260" y="307"/>
                    <a:pt x="16158" y="316"/>
                    <a:pt x="16056" y="316"/>
                  </a:cubicBezTo>
                  <a:cubicBezTo>
                    <a:pt x="16031" y="316"/>
                    <a:pt x="16007" y="315"/>
                    <a:pt x="15983" y="314"/>
                  </a:cubicBezTo>
                  <a:lnTo>
                    <a:pt x="15983" y="314"/>
                  </a:lnTo>
                  <a:lnTo>
                    <a:pt x="15964" y="166"/>
                  </a:lnTo>
                  <a:cubicBezTo>
                    <a:pt x="15948" y="69"/>
                    <a:pt x="15874" y="1"/>
                    <a:pt x="1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9007776" y="3586979"/>
              <a:ext cx="90772" cy="141168"/>
            </a:xfrm>
            <a:custGeom>
              <a:avLst/>
              <a:gdLst/>
              <a:ahLst/>
              <a:cxnLst/>
              <a:rect l="l" t="t" r="r" b="b"/>
              <a:pathLst>
                <a:path w="1866" h="2902" extrusionOk="0">
                  <a:moveTo>
                    <a:pt x="1344" y="0"/>
                  </a:moveTo>
                  <a:cubicBezTo>
                    <a:pt x="1323" y="0"/>
                    <a:pt x="1301" y="4"/>
                    <a:pt x="1280" y="12"/>
                  </a:cubicBezTo>
                  <a:cubicBezTo>
                    <a:pt x="1172" y="48"/>
                    <a:pt x="1118" y="165"/>
                    <a:pt x="1163" y="264"/>
                  </a:cubicBezTo>
                  <a:cubicBezTo>
                    <a:pt x="1298" y="643"/>
                    <a:pt x="1334" y="1030"/>
                    <a:pt x="1379" y="1409"/>
                  </a:cubicBezTo>
                  <a:cubicBezTo>
                    <a:pt x="1397" y="1607"/>
                    <a:pt x="1415" y="1796"/>
                    <a:pt x="1424" y="1995"/>
                  </a:cubicBezTo>
                  <a:cubicBezTo>
                    <a:pt x="1438" y="2136"/>
                    <a:pt x="1446" y="2283"/>
                    <a:pt x="1450" y="2430"/>
                  </a:cubicBezTo>
                  <a:lnTo>
                    <a:pt x="1450" y="2430"/>
                  </a:lnTo>
                  <a:cubicBezTo>
                    <a:pt x="1414" y="2442"/>
                    <a:pt x="1379" y="2453"/>
                    <a:pt x="1343" y="2463"/>
                  </a:cubicBezTo>
                  <a:cubicBezTo>
                    <a:pt x="1244" y="2481"/>
                    <a:pt x="1154" y="2499"/>
                    <a:pt x="1055" y="2508"/>
                  </a:cubicBezTo>
                  <a:cubicBezTo>
                    <a:pt x="960" y="2517"/>
                    <a:pt x="865" y="2524"/>
                    <a:pt x="770" y="2524"/>
                  </a:cubicBezTo>
                  <a:cubicBezTo>
                    <a:pt x="738" y="2524"/>
                    <a:pt x="705" y="2523"/>
                    <a:pt x="673" y="2522"/>
                  </a:cubicBezTo>
                  <a:lnTo>
                    <a:pt x="673" y="2522"/>
                  </a:lnTo>
                  <a:cubicBezTo>
                    <a:pt x="626" y="2191"/>
                    <a:pt x="579" y="1854"/>
                    <a:pt x="532" y="1517"/>
                  </a:cubicBezTo>
                  <a:cubicBezTo>
                    <a:pt x="478" y="1138"/>
                    <a:pt x="433" y="751"/>
                    <a:pt x="406" y="363"/>
                  </a:cubicBezTo>
                  <a:cubicBezTo>
                    <a:pt x="406" y="354"/>
                    <a:pt x="406" y="345"/>
                    <a:pt x="406" y="345"/>
                  </a:cubicBezTo>
                  <a:cubicBezTo>
                    <a:pt x="390" y="248"/>
                    <a:pt x="308" y="180"/>
                    <a:pt x="214" y="180"/>
                  </a:cubicBezTo>
                  <a:cubicBezTo>
                    <a:pt x="203" y="180"/>
                    <a:pt x="192" y="181"/>
                    <a:pt x="180" y="183"/>
                  </a:cubicBezTo>
                  <a:cubicBezTo>
                    <a:pt x="72" y="201"/>
                    <a:pt x="0" y="300"/>
                    <a:pt x="27" y="408"/>
                  </a:cubicBezTo>
                  <a:cubicBezTo>
                    <a:pt x="90" y="796"/>
                    <a:pt x="144" y="1174"/>
                    <a:pt x="189" y="1562"/>
                  </a:cubicBezTo>
                  <a:cubicBezTo>
                    <a:pt x="234" y="1950"/>
                    <a:pt x="280" y="2337"/>
                    <a:pt x="316" y="2716"/>
                  </a:cubicBezTo>
                  <a:lnTo>
                    <a:pt x="316" y="2770"/>
                  </a:lnTo>
                  <a:cubicBezTo>
                    <a:pt x="316" y="2779"/>
                    <a:pt x="325" y="2797"/>
                    <a:pt x="334" y="2815"/>
                  </a:cubicBezTo>
                  <a:cubicBezTo>
                    <a:pt x="353" y="2868"/>
                    <a:pt x="407" y="2901"/>
                    <a:pt x="466" y="2901"/>
                  </a:cubicBezTo>
                  <a:cubicBezTo>
                    <a:pt x="488" y="2901"/>
                    <a:pt x="510" y="2897"/>
                    <a:pt x="532" y="2887"/>
                  </a:cubicBezTo>
                  <a:cubicBezTo>
                    <a:pt x="712" y="2806"/>
                    <a:pt x="902" y="2770"/>
                    <a:pt x="1091" y="2734"/>
                  </a:cubicBezTo>
                  <a:cubicBezTo>
                    <a:pt x="1181" y="2725"/>
                    <a:pt x="1280" y="2716"/>
                    <a:pt x="1370" y="2716"/>
                  </a:cubicBezTo>
                  <a:cubicBezTo>
                    <a:pt x="1469" y="2716"/>
                    <a:pt x="1569" y="2725"/>
                    <a:pt x="1668" y="2743"/>
                  </a:cubicBezTo>
                  <a:cubicBezTo>
                    <a:pt x="1677" y="2747"/>
                    <a:pt x="1688" y="2750"/>
                    <a:pt x="1700" y="2750"/>
                  </a:cubicBezTo>
                  <a:cubicBezTo>
                    <a:pt x="1713" y="2750"/>
                    <a:pt x="1726" y="2747"/>
                    <a:pt x="1740" y="2743"/>
                  </a:cubicBezTo>
                  <a:cubicBezTo>
                    <a:pt x="1812" y="2725"/>
                    <a:pt x="1866" y="2644"/>
                    <a:pt x="1839" y="2563"/>
                  </a:cubicBezTo>
                  <a:lnTo>
                    <a:pt x="1830" y="2526"/>
                  </a:lnTo>
                  <a:cubicBezTo>
                    <a:pt x="1785" y="2337"/>
                    <a:pt x="1749" y="2148"/>
                    <a:pt x="1713" y="1959"/>
                  </a:cubicBezTo>
                  <a:cubicBezTo>
                    <a:pt x="1677" y="1769"/>
                    <a:pt x="1641" y="1580"/>
                    <a:pt x="1614" y="1382"/>
                  </a:cubicBezTo>
                  <a:cubicBezTo>
                    <a:pt x="1560" y="1003"/>
                    <a:pt x="1505" y="616"/>
                    <a:pt x="1541" y="219"/>
                  </a:cubicBezTo>
                  <a:cubicBezTo>
                    <a:pt x="1551" y="192"/>
                    <a:pt x="1541" y="156"/>
                    <a:pt x="1532" y="129"/>
                  </a:cubicBezTo>
                  <a:cubicBezTo>
                    <a:pt x="1504" y="51"/>
                    <a:pt x="1425" y="0"/>
                    <a:pt x="1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9050291" y="3487988"/>
              <a:ext cx="305685" cy="86102"/>
            </a:xfrm>
            <a:custGeom>
              <a:avLst/>
              <a:gdLst/>
              <a:ahLst/>
              <a:cxnLst/>
              <a:rect l="l" t="t" r="r" b="b"/>
              <a:pathLst>
                <a:path w="6284" h="1770" extrusionOk="0">
                  <a:moveTo>
                    <a:pt x="208" y="0"/>
                  </a:moveTo>
                  <a:cubicBezTo>
                    <a:pt x="100" y="0"/>
                    <a:pt x="9" y="82"/>
                    <a:pt x="0" y="190"/>
                  </a:cubicBezTo>
                  <a:cubicBezTo>
                    <a:pt x="0" y="298"/>
                    <a:pt x="82" y="388"/>
                    <a:pt x="190" y="388"/>
                  </a:cubicBezTo>
                  <a:cubicBezTo>
                    <a:pt x="1172" y="442"/>
                    <a:pt x="2137" y="613"/>
                    <a:pt x="3101" y="767"/>
                  </a:cubicBezTo>
                  <a:cubicBezTo>
                    <a:pt x="3588" y="848"/>
                    <a:pt x="4066" y="938"/>
                    <a:pt x="4552" y="1019"/>
                  </a:cubicBezTo>
                  <a:cubicBezTo>
                    <a:pt x="4982" y="1100"/>
                    <a:pt x="5412" y="1189"/>
                    <a:pt x="5849" y="1278"/>
                  </a:cubicBezTo>
                  <a:lnTo>
                    <a:pt x="5849" y="1278"/>
                  </a:lnTo>
                  <a:lnTo>
                    <a:pt x="5887" y="1605"/>
                  </a:lnTo>
                  <a:cubicBezTo>
                    <a:pt x="5903" y="1695"/>
                    <a:pt x="5978" y="1770"/>
                    <a:pt x="6073" y="1770"/>
                  </a:cubicBezTo>
                  <a:cubicBezTo>
                    <a:pt x="6083" y="1770"/>
                    <a:pt x="6093" y="1769"/>
                    <a:pt x="6103" y="1767"/>
                  </a:cubicBezTo>
                  <a:cubicBezTo>
                    <a:pt x="6211" y="1758"/>
                    <a:pt x="6283" y="1659"/>
                    <a:pt x="6274" y="1551"/>
                  </a:cubicBezTo>
                  <a:lnTo>
                    <a:pt x="6211" y="1091"/>
                  </a:lnTo>
                  <a:lnTo>
                    <a:pt x="6211" y="1082"/>
                  </a:lnTo>
                  <a:cubicBezTo>
                    <a:pt x="6202" y="1001"/>
                    <a:pt x="6139" y="929"/>
                    <a:pt x="6049" y="920"/>
                  </a:cubicBezTo>
                  <a:cubicBezTo>
                    <a:pt x="5562" y="875"/>
                    <a:pt x="5075" y="812"/>
                    <a:pt x="4589" y="749"/>
                  </a:cubicBezTo>
                  <a:cubicBezTo>
                    <a:pt x="4111" y="685"/>
                    <a:pt x="3624" y="622"/>
                    <a:pt x="3137" y="550"/>
                  </a:cubicBezTo>
                  <a:cubicBezTo>
                    <a:pt x="2173" y="397"/>
                    <a:pt x="1199" y="262"/>
                    <a:pt x="244" y="9"/>
                  </a:cubicBezTo>
                  <a:cubicBezTo>
                    <a:pt x="235" y="0"/>
                    <a:pt x="217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9073980" y="3552587"/>
              <a:ext cx="283308" cy="148610"/>
            </a:xfrm>
            <a:custGeom>
              <a:avLst/>
              <a:gdLst/>
              <a:ahLst/>
              <a:cxnLst/>
              <a:rect l="l" t="t" r="r" b="b"/>
              <a:pathLst>
                <a:path w="5824" h="3055" extrusionOk="0">
                  <a:moveTo>
                    <a:pt x="5588" y="1"/>
                  </a:moveTo>
                  <a:cubicBezTo>
                    <a:pt x="5570" y="1"/>
                    <a:pt x="5553" y="3"/>
                    <a:pt x="5535" y="6"/>
                  </a:cubicBezTo>
                  <a:cubicBezTo>
                    <a:pt x="5418" y="34"/>
                    <a:pt x="5336" y="160"/>
                    <a:pt x="5373" y="277"/>
                  </a:cubicBezTo>
                  <a:lnTo>
                    <a:pt x="5406" y="415"/>
                  </a:lnTo>
                  <a:lnTo>
                    <a:pt x="5406" y="415"/>
                  </a:lnTo>
                  <a:cubicBezTo>
                    <a:pt x="5013" y="613"/>
                    <a:pt x="4620" y="805"/>
                    <a:pt x="4228" y="989"/>
                  </a:cubicBezTo>
                  <a:cubicBezTo>
                    <a:pt x="3786" y="1196"/>
                    <a:pt x="3335" y="1395"/>
                    <a:pt x="2885" y="1584"/>
                  </a:cubicBezTo>
                  <a:cubicBezTo>
                    <a:pt x="2434" y="1773"/>
                    <a:pt x="1983" y="1972"/>
                    <a:pt x="1524" y="2152"/>
                  </a:cubicBezTo>
                  <a:cubicBezTo>
                    <a:pt x="1073" y="2332"/>
                    <a:pt x="613" y="2512"/>
                    <a:pt x="153" y="2675"/>
                  </a:cubicBezTo>
                  <a:cubicBezTo>
                    <a:pt x="144" y="2684"/>
                    <a:pt x="135" y="2684"/>
                    <a:pt x="126" y="2684"/>
                  </a:cubicBezTo>
                  <a:cubicBezTo>
                    <a:pt x="36" y="2738"/>
                    <a:pt x="0" y="2855"/>
                    <a:pt x="45" y="2945"/>
                  </a:cubicBezTo>
                  <a:cubicBezTo>
                    <a:pt x="77" y="3016"/>
                    <a:pt x="146" y="3054"/>
                    <a:pt x="219" y="3054"/>
                  </a:cubicBezTo>
                  <a:cubicBezTo>
                    <a:pt x="248" y="3054"/>
                    <a:pt x="278" y="3048"/>
                    <a:pt x="307" y="3035"/>
                  </a:cubicBezTo>
                  <a:cubicBezTo>
                    <a:pt x="748" y="2810"/>
                    <a:pt x="1190" y="2602"/>
                    <a:pt x="1632" y="2395"/>
                  </a:cubicBezTo>
                  <a:cubicBezTo>
                    <a:pt x="2073" y="2188"/>
                    <a:pt x="2524" y="1990"/>
                    <a:pt x="2975" y="1791"/>
                  </a:cubicBezTo>
                  <a:cubicBezTo>
                    <a:pt x="3416" y="1593"/>
                    <a:pt x="3876" y="1404"/>
                    <a:pt x="4327" y="1214"/>
                  </a:cubicBezTo>
                  <a:cubicBezTo>
                    <a:pt x="4778" y="1034"/>
                    <a:pt x="5237" y="854"/>
                    <a:pt x="5706" y="701"/>
                  </a:cubicBezTo>
                  <a:cubicBezTo>
                    <a:pt x="5769" y="674"/>
                    <a:pt x="5823" y="610"/>
                    <a:pt x="5823" y="529"/>
                  </a:cubicBezTo>
                  <a:lnTo>
                    <a:pt x="5823" y="493"/>
                  </a:lnTo>
                  <a:lnTo>
                    <a:pt x="5814" y="223"/>
                  </a:lnTo>
                  <a:cubicBezTo>
                    <a:pt x="5814" y="205"/>
                    <a:pt x="5814" y="187"/>
                    <a:pt x="5805" y="169"/>
                  </a:cubicBezTo>
                  <a:cubicBezTo>
                    <a:pt x="5782" y="68"/>
                    <a:pt x="5692" y="1"/>
                    <a:pt x="55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7051300" y="3556236"/>
              <a:ext cx="1992937" cy="418201"/>
            </a:xfrm>
            <a:custGeom>
              <a:avLst/>
              <a:gdLst/>
              <a:ahLst/>
              <a:cxnLst/>
              <a:rect l="l" t="t" r="r" b="b"/>
              <a:pathLst>
                <a:path w="40969" h="8597" extrusionOk="0">
                  <a:moveTo>
                    <a:pt x="24542" y="1"/>
                  </a:moveTo>
                  <a:cubicBezTo>
                    <a:pt x="24531" y="1"/>
                    <a:pt x="24520" y="2"/>
                    <a:pt x="24509" y="4"/>
                  </a:cubicBezTo>
                  <a:lnTo>
                    <a:pt x="18812" y="761"/>
                  </a:lnTo>
                  <a:lnTo>
                    <a:pt x="15964" y="1130"/>
                  </a:lnTo>
                  <a:lnTo>
                    <a:pt x="13115" y="1491"/>
                  </a:lnTo>
                  <a:cubicBezTo>
                    <a:pt x="11213" y="1734"/>
                    <a:pt x="9311" y="1978"/>
                    <a:pt x="7409" y="2203"/>
                  </a:cubicBezTo>
                  <a:cubicBezTo>
                    <a:pt x="5508" y="2437"/>
                    <a:pt x="3606" y="2654"/>
                    <a:pt x="1695" y="2861"/>
                  </a:cubicBezTo>
                  <a:cubicBezTo>
                    <a:pt x="1586" y="2870"/>
                    <a:pt x="1514" y="2969"/>
                    <a:pt x="1532" y="3068"/>
                  </a:cubicBezTo>
                  <a:lnTo>
                    <a:pt x="1532" y="3077"/>
                  </a:lnTo>
                  <a:lnTo>
                    <a:pt x="1544" y="3172"/>
                  </a:lnTo>
                  <a:lnTo>
                    <a:pt x="1544" y="3172"/>
                  </a:lnTo>
                  <a:lnTo>
                    <a:pt x="171" y="3339"/>
                  </a:lnTo>
                  <a:cubicBezTo>
                    <a:pt x="72" y="3357"/>
                    <a:pt x="0" y="3438"/>
                    <a:pt x="9" y="3537"/>
                  </a:cubicBezTo>
                  <a:lnTo>
                    <a:pt x="9" y="3555"/>
                  </a:lnTo>
                  <a:cubicBezTo>
                    <a:pt x="36" y="4366"/>
                    <a:pt x="117" y="5169"/>
                    <a:pt x="216" y="5962"/>
                  </a:cubicBezTo>
                  <a:cubicBezTo>
                    <a:pt x="316" y="6764"/>
                    <a:pt x="433" y="7557"/>
                    <a:pt x="604" y="8350"/>
                  </a:cubicBezTo>
                  <a:lnTo>
                    <a:pt x="613" y="8368"/>
                  </a:lnTo>
                  <a:cubicBezTo>
                    <a:pt x="630" y="8461"/>
                    <a:pt x="710" y="8523"/>
                    <a:pt x="802" y="8523"/>
                  </a:cubicBezTo>
                  <a:cubicBezTo>
                    <a:pt x="808" y="8523"/>
                    <a:pt x="814" y="8522"/>
                    <a:pt x="820" y="8522"/>
                  </a:cubicBezTo>
                  <a:lnTo>
                    <a:pt x="2189" y="8348"/>
                  </a:lnTo>
                  <a:lnTo>
                    <a:pt x="2189" y="8348"/>
                  </a:lnTo>
                  <a:lnTo>
                    <a:pt x="2199" y="8423"/>
                  </a:lnTo>
                  <a:lnTo>
                    <a:pt x="2199" y="8432"/>
                  </a:lnTo>
                  <a:lnTo>
                    <a:pt x="2199" y="8441"/>
                  </a:lnTo>
                  <a:cubicBezTo>
                    <a:pt x="2216" y="8529"/>
                    <a:pt x="2297" y="8597"/>
                    <a:pt x="2385" y="8597"/>
                  </a:cubicBezTo>
                  <a:cubicBezTo>
                    <a:pt x="2395" y="8597"/>
                    <a:pt x="2405" y="8596"/>
                    <a:pt x="2416" y="8594"/>
                  </a:cubicBezTo>
                  <a:cubicBezTo>
                    <a:pt x="5598" y="8089"/>
                    <a:pt x="8798" y="7701"/>
                    <a:pt x="11998" y="7305"/>
                  </a:cubicBezTo>
                  <a:lnTo>
                    <a:pt x="21588" y="6124"/>
                  </a:lnTo>
                  <a:lnTo>
                    <a:pt x="31188" y="4943"/>
                  </a:lnTo>
                  <a:lnTo>
                    <a:pt x="40779" y="3789"/>
                  </a:lnTo>
                  <a:lnTo>
                    <a:pt x="40788" y="3789"/>
                  </a:lnTo>
                  <a:cubicBezTo>
                    <a:pt x="40887" y="3780"/>
                    <a:pt x="40968" y="3681"/>
                    <a:pt x="40950" y="3573"/>
                  </a:cubicBezTo>
                  <a:lnTo>
                    <a:pt x="40914" y="3303"/>
                  </a:lnTo>
                  <a:cubicBezTo>
                    <a:pt x="40906" y="3201"/>
                    <a:pt x="40817" y="3131"/>
                    <a:pt x="40716" y="3131"/>
                  </a:cubicBezTo>
                  <a:cubicBezTo>
                    <a:pt x="40710" y="3131"/>
                    <a:pt x="40704" y="3131"/>
                    <a:pt x="40698" y="3131"/>
                  </a:cubicBezTo>
                  <a:cubicBezTo>
                    <a:pt x="40599" y="3149"/>
                    <a:pt x="40518" y="3249"/>
                    <a:pt x="40536" y="3348"/>
                  </a:cubicBezTo>
                  <a:lnTo>
                    <a:pt x="40544" y="3427"/>
                  </a:lnTo>
                  <a:lnTo>
                    <a:pt x="40544" y="3427"/>
                  </a:lnTo>
                  <a:lnTo>
                    <a:pt x="31152" y="4655"/>
                  </a:lnTo>
                  <a:lnTo>
                    <a:pt x="21561" y="5872"/>
                  </a:lnTo>
                  <a:lnTo>
                    <a:pt x="11971" y="7098"/>
                  </a:lnTo>
                  <a:cubicBezTo>
                    <a:pt x="8834" y="7495"/>
                    <a:pt x="5706" y="7893"/>
                    <a:pt x="2562" y="8188"/>
                  </a:cubicBezTo>
                  <a:lnTo>
                    <a:pt x="2562" y="8188"/>
                  </a:lnTo>
                  <a:lnTo>
                    <a:pt x="2551" y="8107"/>
                  </a:lnTo>
                  <a:cubicBezTo>
                    <a:pt x="2534" y="8005"/>
                    <a:pt x="2453" y="7935"/>
                    <a:pt x="2353" y="7935"/>
                  </a:cubicBezTo>
                  <a:cubicBezTo>
                    <a:pt x="2347" y="7935"/>
                    <a:pt x="2341" y="7935"/>
                    <a:pt x="2335" y="7936"/>
                  </a:cubicBezTo>
                  <a:lnTo>
                    <a:pt x="984" y="8108"/>
                  </a:lnTo>
                  <a:lnTo>
                    <a:pt x="984" y="8108"/>
                  </a:lnTo>
                  <a:cubicBezTo>
                    <a:pt x="950" y="7364"/>
                    <a:pt x="866" y="6627"/>
                    <a:pt x="775" y="5899"/>
                  </a:cubicBezTo>
                  <a:cubicBezTo>
                    <a:pt x="684" y="5161"/>
                    <a:pt x="578" y="4430"/>
                    <a:pt x="428" y="3701"/>
                  </a:cubicBezTo>
                  <a:lnTo>
                    <a:pt x="428" y="3701"/>
                  </a:lnTo>
                  <a:lnTo>
                    <a:pt x="1785" y="3528"/>
                  </a:lnTo>
                  <a:cubicBezTo>
                    <a:pt x="1884" y="3519"/>
                    <a:pt x="1965" y="3420"/>
                    <a:pt x="1947" y="3312"/>
                  </a:cubicBezTo>
                  <a:lnTo>
                    <a:pt x="1935" y="3213"/>
                  </a:lnTo>
                  <a:lnTo>
                    <a:pt x="1935" y="3213"/>
                  </a:lnTo>
                  <a:cubicBezTo>
                    <a:pt x="3766" y="2952"/>
                    <a:pt x="5606" y="2700"/>
                    <a:pt x="7437" y="2464"/>
                  </a:cubicBezTo>
                  <a:cubicBezTo>
                    <a:pt x="9338" y="2221"/>
                    <a:pt x="11240" y="1987"/>
                    <a:pt x="13142" y="1752"/>
                  </a:cubicBezTo>
                  <a:lnTo>
                    <a:pt x="16000" y="1401"/>
                  </a:lnTo>
                  <a:lnTo>
                    <a:pt x="18848" y="1058"/>
                  </a:lnTo>
                  <a:lnTo>
                    <a:pt x="24554" y="382"/>
                  </a:lnTo>
                  <a:lnTo>
                    <a:pt x="24563" y="382"/>
                  </a:lnTo>
                  <a:cubicBezTo>
                    <a:pt x="24671" y="373"/>
                    <a:pt x="24743" y="274"/>
                    <a:pt x="24725" y="166"/>
                  </a:cubicBezTo>
                  <a:cubicBezTo>
                    <a:pt x="24717" y="69"/>
                    <a:pt x="24637" y="1"/>
                    <a:pt x="24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7753724" y="3601377"/>
              <a:ext cx="138152" cy="171960"/>
            </a:xfrm>
            <a:custGeom>
              <a:avLst/>
              <a:gdLst/>
              <a:ahLst/>
              <a:cxnLst/>
              <a:rect l="l" t="t" r="r" b="b"/>
              <a:pathLst>
                <a:path w="2840" h="3535" extrusionOk="0">
                  <a:moveTo>
                    <a:pt x="2624" y="1"/>
                  </a:moveTo>
                  <a:cubicBezTo>
                    <a:pt x="2587" y="1"/>
                    <a:pt x="2549" y="11"/>
                    <a:pt x="2515" y="31"/>
                  </a:cubicBezTo>
                  <a:lnTo>
                    <a:pt x="2065" y="329"/>
                  </a:lnTo>
                  <a:cubicBezTo>
                    <a:pt x="1920" y="428"/>
                    <a:pt x="1767" y="509"/>
                    <a:pt x="1623" y="626"/>
                  </a:cubicBezTo>
                  <a:cubicBezTo>
                    <a:pt x="1343" y="842"/>
                    <a:pt x="1064" y="1068"/>
                    <a:pt x="821" y="1338"/>
                  </a:cubicBezTo>
                  <a:cubicBezTo>
                    <a:pt x="577" y="1599"/>
                    <a:pt x="370" y="1897"/>
                    <a:pt x="217" y="2239"/>
                  </a:cubicBezTo>
                  <a:cubicBezTo>
                    <a:pt x="63" y="2582"/>
                    <a:pt x="0" y="2961"/>
                    <a:pt x="27" y="3339"/>
                  </a:cubicBezTo>
                  <a:lnTo>
                    <a:pt x="27" y="3348"/>
                  </a:lnTo>
                  <a:cubicBezTo>
                    <a:pt x="27" y="3357"/>
                    <a:pt x="27" y="3375"/>
                    <a:pt x="27" y="3384"/>
                  </a:cubicBezTo>
                  <a:cubicBezTo>
                    <a:pt x="51" y="3469"/>
                    <a:pt x="133" y="3534"/>
                    <a:pt x="224" y="3534"/>
                  </a:cubicBezTo>
                  <a:cubicBezTo>
                    <a:pt x="240" y="3534"/>
                    <a:pt x="255" y="3532"/>
                    <a:pt x="271" y="3528"/>
                  </a:cubicBezTo>
                  <a:cubicBezTo>
                    <a:pt x="370" y="3501"/>
                    <a:pt x="433" y="3393"/>
                    <a:pt x="415" y="3294"/>
                  </a:cubicBezTo>
                  <a:cubicBezTo>
                    <a:pt x="334" y="2979"/>
                    <a:pt x="361" y="2654"/>
                    <a:pt x="478" y="2348"/>
                  </a:cubicBezTo>
                  <a:cubicBezTo>
                    <a:pt x="595" y="2041"/>
                    <a:pt x="794" y="1762"/>
                    <a:pt x="1019" y="1518"/>
                  </a:cubicBezTo>
                  <a:cubicBezTo>
                    <a:pt x="1253" y="1275"/>
                    <a:pt x="1524" y="1059"/>
                    <a:pt x="1803" y="878"/>
                  </a:cubicBezTo>
                  <a:lnTo>
                    <a:pt x="1911" y="806"/>
                  </a:lnTo>
                  <a:lnTo>
                    <a:pt x="2019" y="743"/>
                  </a:lnTo>
                  <a:cubicBezTo>
                    <a:pt x="2092" y="698"/>
                    <a:pt x="2173" y="653"/>
                    <a:pt x="2245" y="617"/>
                  </a:cubicBezTo>
                  <a:cubicBezTo>
                    <a:pt x="2398" y="536"/>
                    <a:pt x="2542" y="455"/>
                    <a:pt x="2695" y="374"/>
                  </a:cubicBezTo>
                  <a:lnTo>
                    <a:pt x="2714" y="365"/>
                  </a:lnTo>
                  <a:cubicBezTo>
                    <a:pt x="2714" y="365"/>
                    <a:pt x="2723" y="365"/>
                    <a:pt x="2732" y="356"/>
                  </a:cubicBezTo>
                  <a:cubicBezTo>
                    <a:pt x="2822" y="301"/>
                    <a:pt x="2840" y="175"/>
                    <a:pt x="2786" y="85"/>
                  </a:cubicBezTo>
                  <a:cubicBezTo>
                    <a:pt x="2746" y="29"/>
                    <a:pt x="2686" y="1"/>
                    <a:pt x="2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8276797" y="3673322"/>
              <a:ext cx="127207" cy="161161"/>
            </a:xfrm>
            <a:custGeom>
              <a:avLst/>
              <a:gdLst/>
              <a:ahLst/>
              <a:cxnLst/>
              <a:rect l="l" t="t" r="r" b="b"/>
              <a:pathLst>
                <a:path w="2615" h="3313" extrusionOk="0">
                  <a:moveTo>
                    <a:pt x="2417" y="0"/>
                  </a:moveTo>
                  <a:cubicBezTo>
                    <a:pt x="2405" y="0"/>
                    <a:pt x="2393" y="1"/>
                    <a:pt x="2381" y="3"/>
                  </a:cubicBezTo>
                  <a:cubicBezTo>
                    <a:pt x="2272" y="30"/>
                    <a:pt x="2209" y="129"/>
                    <a:pt x="2227" y="238"/>
                  </a:cubicBezTo>
                  <a:cubicBezTo>
                    <a:pt x="2254" y="382"/>
                    <a:pt x="2272" y="526"/>
                    <a:pt x="2254" y="670"/>
                  </a:cubicBezTo>
                  <a:cubicBezTo>
                    <a:pt x="2245" y="815"/>
                    <a:pt x="2218" y="968"/>
                    <a:pt x="2155" y="1103"/>
                  </a:cubicBezTo>
                  <a:cubicBezTo>
                    <a:pt x="2056" y="1382"/>
                    <a:pt x="1876" y="1644"/>
                    <a:pt x="1668" y="1869"/>
                  </a:cubicBezTo>
                  <a:cubicBezTo>
                    <a:pt x="1461" y="2104"/>
                    <a:pt x="1218" y="2302"/>
                    <a:pt x="965" y="2473"/>
                  </a:cubicBezTo>
                  <a:cubicBezTo>
                    <a:pt x="830" y="2563"/>
                    <a:pt x="704" y="2653"/>
                    <a:pt x="569" y="2735"/>
                  </a:cubicBezTo>
                  <a:cubicBezTo>
                    <a:pt x="434" y="2807"/>
                    <a:pt x="298" y="2879"/>
                    <a:pt x="154" y="2942"/>
                  </a:cubicBezTo>
                  <a:cubicBezTo>
                    <a:pt x="145" y="2942"/>
                    <a:pt x="136" y="2951"/>
                    <a:pt x="127" y="2951"/>
                  </a:cubicBezTo>
                  <a:cubicBezTo>
                    <a:pt x="28" y="3005"/>
                    <a:pt x="1" y="3131"/>
                    <a:pt x="64" y="3221"/>
                  </a:cubicBezTo>
                  <a:cubicBezTo>
                    <a:pt x="99" y="3280"/>
                    <a:pt x="162" y="3312"/>
                    <a:pt x="226" y="3312"/>
                  </a:cubicBezTo>
                  <a:cubicBezTo>
                    <a:pt x="260" y="3312"/>
                    <a:pt x="294" y="3303"/>
                    <a:pt x="325" y="3284"/>
                  </a:cubicBezTo>
                  <a:lnTo>
                    <a:pt x="334" y="3284"/>
                  </a:lnTo>
                  <a:cubicBezTo>
                    <a:pt x="614" y="3104"/>
                    <a:pt x="875" y="2906"/>
                    <a:pt x="1128" y="2707"/>
                  </a:cubicBezTo>
                  <a:cubicBezTo>
                    <a:pt x="1389" y="2500"/>
                    <a:pt x="1632" y="2284"/>
                    <a:pt x="1849" y="2031"/>
                  </a:cubicBezTo>
                  <a:cubicBezTo>
                    <a:pt x="2065" y="1788"/>
                    <a:pt x="2263" y="1518"/>
                    <a:pt x="2399" y="1202"/>
                  </a:cubicBezTo>
                  <a:cubicBezTo>
                    <a:pt x="2543" y="896"/>
                    <a:pt x="2615" y="553"/>
                    <a:pt x="2615" y="193"/>
                  </a:cubicBezTo>
                  <a:cubicBezTo>
                    <a:pt x="2615" y="184"/>
                    <a:pt x="2615" y="166"/>
                    <a:pt x="2615" y="157"/>
                  </a:cubicBezTo>
                  <a:cubicBezTo>
                    <a:pt x="2591" y="61"/>
                    <a:pt x="2510" y="0"/>
                    <a:pt x="2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7126261" y="3708687"/>
              <a:ext cx="37311" cy="143746"/>
            </a:xfrm>
            <a:custGeom>
              <a:avLst/>
              <a:gdLst/>
              <a:ahLst/>
              <a:cxnLst/>
              <a:rect l="l" t="t" r="r" b="b"/>
              <a:pathLst>
                <a:path w="767" h="2955" extrusionOk="0">
                  <a:moveTo>
                    <a:pt x="226" y="1"/>
                  </a:moveTo>
                  <a:cubicBezTo>
                    <a:pt x="211" y="1"/>
                    <a:pt x="196" y="3"/>
                    <a:pt x="181" y="6"/>
                  </a:cubicBezTo>
                  <a:cubicBezTo>
                    <a:pt x="73" y="24"/>
                    <a:pt x="0" y="124"/>
                    <a:pt x="27" y="232"/>
                  </a:cubicBezTo>
                  <a:cubicBezTo>
                    <a:pt x="100" y="637"/>
                    <a:pt x="163" y="1052"/>
                    <a:pt x="217" y="1467"/>
                  </a:cubicBezTo>
                  <a:lnTo>
                    <a:pt x="307" y="2089"/>
                  </a:lnTo>
                  <a:cubicBezTo>
                    <a:pt x="325" y="2296"/>
                    <a:pt x="379" y="2494"/>
                    <a:pt x="334" y="2711"/>
                  </a:cubicBezTo>
                  <a:cubicBezTo>
                    <a:pt x="325" y="2756"/>
                    <a:pt x="334" y="2801"/>
                    <a:pt x="352" y="2837"/>
                  </a:cubicBezTo>
                  <a:cubicBezTo>
                    <a:pt x="384" y="2914"/>
                    <a:pt x="458" y="2955"/>
                    <a:pt x="534" y="2955"/>
                  </a:cubicBezTo>
                  <a:cubicBezTo>
                    <a:pt x="564" y="2955"/>
                    <a:pt x="594" y="2949"/>
                    <a:pt x="622" y="2936"/>
                  </a:cubicBezTo>
                  <a:cubicBezTo>
                    <a:pt x="722" y="2891"/>
                    <a:pt x="767" y="2765"/>
                    <a:pt x="722" y="2666"/>
                  </a:cubicBezTo>
                  <a:cubicBezTo>
                    <a:pt x="622" y="2467"/>
                    <a:pt x="622" y="2251"/>
                    <a:pt x="595" y="2053"/>
                  </a:cubicBezTo>
                  <a:lnTo>
                    <a:pt x="523" y="1431"/>
                  </a:lnTo>
                  <a:cubicBezTo>
                    <a:pt x="478" y="1016"/>
                    <a:pt x="433" y="601"/>
                    <a:pt x="406" y="178"/>
                  </a:cubicBezTo>
                  <a:cubicBezTo>
                    <a:pt x="406" y="178"/>
                    <a:pt x="406" y="169"/>
                    <a:pt x="406" y="160"/>
                  </a:cubicBezTo>
                  <a:cubicBezTo>
                    <a:pt x="391" y="67"/>
                    <a:pt x="316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7753724" y="3752661"/>
              <a:ext cx="159215" cy="130125"/>
            </a:xfrm>
            <a:custGeom>
              <a:avLst/>
              <a:gdLst/>
              <a:ahLst/>
              <a:cxnLst/>
              <a:rect l="l" t="t" r="r" b="b"/>
              <a:pathLst>
                <a:path w="3273" h="2675" extrusionOk="0">
                  <a:moveTo>
                    <a:pt x="215" y="1"/>
                  </a:moveTo>
                  <a:cubicBezTo>
                    <a:pt x="203" y="1"/>
                    <a:pt x="192" y="2"/>
                    <a:pt x="181" y="4"/>
                  </a:cubicBezTo>
                  <a:cubicBezTo>
                    <a:pt x="72" y="31"/>
                    <a:pt x="0" y="130"/>
                    <a:pt x="27" y="238"/>
                  </a:cubicBezTo>
                  <a:cubicBezTo>
                    <a:pt x="99" y="581"/>
                    <a:pt x="253" y="905"/>
                    <a:pt x="460" y="1176"/>
                  </a:cubicBezTo>
                  <a:cubicBezTo>
                    <a:pt x="676" y="1446"/>
                    <a:pt x="938" y="1662"/>
                    <a:pt x="1208" y="1843"/>
                  </a:cubicBezTo>
                  <a:cubicBezTo>
                    <a:pt x="1488" y="2023"/>
                    <a:pt x="1776" y="2176"/>
                    <a:pt x="2083" y="2302"/>
                  </a:cubicBezTo>
                  <a:cubicBezTo>
                    <a:pt x="2371" y="2438"/>
                    <a:pt x="2677" y="2564"/>
                    <a:pt x="3002" y="2663"/>
                  </a:cubicBezTo>
                  <a:cubicBezTo>
                    <a:pt x="3011" y="2663"/>
                    <a:pt x="3020" y="2672"/>
                    <a:pt x="3029" y="2672"/>
                  </a:cubicBezTo>
                  <a:cubicBezTo>
                    <a:pt x="3039" y="2674"/>
                    <a:pt x="3049" y="2674"/>
                    <a:pt x="3059" y="2674"/>
                  </a:cubicBezTo>
                  <a:cubicBezTo>
                    <a:pt x="3155" y="2674"/>
                    <a:pt x="3238" y="2599"/>
                    <a:pt x="3254" y="2510"/>
                  </a:cubicBezTo>
                  <a:cubicBezTo>
                    <a:pt x="3272" y="2402"/>
                    <a:pt x="3191" y="2302"/>
                    <a:pt x="3092" y="2284"/>
                  </a:cubicBezTo>
                  <a:cubicBezTo>
                    <a:pt x="2939" y="2266"/>
                    <a:pt x="2786" y="2230"/>
                    <a:pt x="2641" y="2185"/>
                  </a:cubicBezTo>
                  <a:cubicBezTo>
                    <a:pt x="2488" y="2140"/>
                    <a:pt x="2335" y="2086"/>
                    <a:pt x="2191" y="2032"/>
                  </a:cubicBezTo>
                  <a:cubicBezTo>
                    <a:pt x="1902" y="1915"/>
                    <a:pt x="1623" y="1789"/>
                    <a:pt x="1361" y="1608"/>
                  </a:cubicBezTo>
                  <a:cubicBezTo>
                    <a:pt x="1118" y="1437"/>
                    <a:pt x="875" y="1239"/>
                    <a:pt x="712" y="986"/>
                  </a:cubicBezTo>
                  <a:cubicBezTo>
                    <a:pt x="622" y="869"/>
                    <a:pt x="559" y="734"/>
                    <a:pt x="505" y="599"/>
                  </a:cubicBezTo>
                  <a:cubicBezTo>
                    <a:pt x="451" y="464"/>
                    <a:pt x="424" y="319"/>
                    <a:pt x="415" y="175"/>
                  </a:cubicBezTo>
                  <a:lnTo>
                    <a:pt x="406" y="175"/>
                  </a:lnTo>
                  <a:cubicBezTo>
                    <a:pt x="406" y="166"/>
                    <a:pt x="406" y="166"/>
                    <a:pt x="406" y="157"/>
                  </a:cubicBezTo>
                  <a:cubicBezTo>
                    <a:pt x="390" y="61"/>
                    <a:pt x="303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7140708" y="3828157"/>
              <a:ext cx="36046" cy="134163"/>
            </a:xfrm>
            <a:custGeom>
              <a:avLst/>
              <a:gdLst/>
              <a:ahLst/>
              <a:cxnLst/>
              <a:rect l="l" t="t" r="r" b="b"/>
              <a:pathLst>
                <a:path w="741" h="2758" extrusionOk="0">
                  <a:moveTo>
                    <a:pt x="230" y="0"/>
                  </a:moveTo>
                  <a:cubicBezTo>
                    <a:pt x="208" y="0"/>
                    <a:pt x="186" y="4"/>
                    <a:pt x="163" y="11"/>
                  </a:cubicBezTo>
                  <a:cubicBezTo>
                    <a:pt x="64" y="38"/>
                    <a:pt x="1" y="155"/>
                    <a:pt x="37" y="255"/>
                  </a:cubicBezTo>
                  <a:cubicBezTo>
                    <a:pt x="163" y="633"/>
                    <a:pt x="208" y="1021"/>
                    <a:pt x="253" y="1399"/>
                  </a:cubicBezTo>
                  <a:cubicBezTo>
                    <a:pt x="289" y="1787"/>
                    <a:pt x="325" y="2175"/>
                    <a:pt x="325" y="2562"/>
                  </a:cubicBezTo>
                  <a:cubicBezTo>
                    <a:pt x="325" y="2580"/>
                    <a:pt x="325" y="2598"/>
                    <a:pt x="334" y="2607"/>
                  </a:cubicBezTo>
                  <a:cubicBezTo>
                    <a:pt x="357" y="2698"/>
                    <a:pt x="431" y="2758"/>
                    <a:pt x="519" y="2758"/>
                  </a:cubicBezTo>
                  <a:cubicBezTo>
                    <a:pt x="535" y="2758"/>
                    <a:pt x="552" y="2756"/>
                    <a:pt x="569" y="2751"/>
                  </a:cubicBezTo>
                  <a:cubicBezTo>
                    <a:pt x="677" y="2724"/>
                    <a:pt x="740" y="2625"/>
                    <a:pt x="713" y="2517"/>
                  </a:cubicBezTo>
                  <a:cubicBezTo>
                    <a:pt x="623" y="2138"/>
                    <a:pt x="551" y="1760"/>
                    <a:pt x="497" y="1372"/>
                  </a:cubicBezTo>
                  <a:cubicBezTo>
                    <a:pt x="443" y="985"/>
                    <a:pt x="397" y="606"/>
                    <a:pt x="425" y="210"/>
                  </a:cubicBezTo>
                  <a:cubicBezTo>
                    <a:pt x="425" y="182"/>
                    <a:pt x="425" y="155"/>
                    <a:pt x="416" y="137"/>
                  </a:cubicBezTo>
                  <a:cubicBezTo>
                    <a:pt x="387" y="52"/>
                    <a:pt x="313" y="0"/>
                    <a:pt x="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34"/>
          <p:cNvGrpSpPr/>
          <p:nvPr/>
        </p:nvGrpSpPr>
        <p:grpSpPr>
          <a:xfrm>
            <a:off x="3928443" y="1223150"/>
            <a:ext cx="1287126" cy="176025"/>
            <a:chOff x="4345425" y="2175475"/>
            <a:chExt cx="800750" cy="176025"/>
          </a:xfrm>
        </p:grpSpPr>
        <p:sp>
          <p:nvSpPr>
            <p:cNvPr id="1037" name="Google Shape;1037;p34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34"/>
          <p:cNvGrpSpPr/>
          <p:nvPr/>
        </p:nvGrpSpPr>
        <p:grpSpPr>
          <a:xfrm>
            <a:off x="2225081" y="2232150"/>
            <a:ext cx="4693836" cy="176025"/>
            <a:chOff x="4345425" y="2175475"/>
            <a:chExt cx="800750" cy="176025"/>
          </a:xfrm>
        </p:grpSpPr>
        <p:sp>
          <p:nvSpPr>
            <p:cNvPr id="1040" name="Google Shape;1040;p34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" name="Google Shape;1042;p34"/>
          <p:cNvGrpSpPr/>
          <p:nvPr/>
        </p:nvGrpSpPr>
        <p:grpSpPr>
          <a:xfrm>
            <a:off x="3020244" y="3043925"/>
            <a:ext cx="3071997" cy="176025"/>
            <a:chOff x="4345425" y="2175475"/>
            <a:chExt cx="800750" cy="176025"/>
          </a:xfrm>
        </p:grpSpPr>
        <p:sp>
          <p:nvSpPr>
            <p:cNvPr id="1043" name="Google Shape;1043;p34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" name="Google Shape;1045;p34"/>
          <p:cNvGrpSpPr/>
          <p:nvPr/>
        </p:nvGrpSpPr>
        <p:grpSpPr>
          <a:xfrm rot="854098">
            <a:off x="7782856" y="510397"/>
            <a:ext cx="639528" cy="438002"/>
            <a:chOff x="5501450" y="2545600"/>
            <a:chExt cx="639525" cy="438000"/>
          </a:xfrm>
        </p:grpSpPr>
        <p:sp>
          <p:nvSpPr>
            <p:cNvPr id="1046" name="Google Shape;1046;p34"/>
            <p:cNvSpPr/>
            <p:nvPr/>
          </p:nvSpPr>
          <p:spPr>
            <a:xfrm>
              <a:off x="5501450" y="2545600"/>
              <a:ext cx="639525" cy="438000"/>
            </a:xfrm>
            <a:custGeom>
              <a:avLst/>
              <a:gdLst/>
              <a:ahLst/>
              <a:cxnLst/>
              <a:rect l="l" t="t" r="r" b="b"/>
              <a:pathLst>
                <a:path w="25581" h="17520" extrusionOk="0">
                  <a:moveTo>
                    <a:pt x="2054" y="916"/>
                  </a:moveTo>
                  <a:cubicBezTo>
                    <a:pt x="4249" y="1273"/>
                    <a:pt x="6534" y="1376"/>
                    <a:pt x="8837" y="1376"/>
                  </a:cubicBezTo>
                  <a:cubicBezTo>
                    <a:pt x="11993" y="1376"/>
                    <a:pt x="15185" y="1183"/>
                    <a:pt x="18229" y="1183"/>
                  </a:cubicBezTo>
                  <a:cubicBezTo>
                    <a:pt x="18767" y="1183"/>
                    <a:pt x="19366" y="1142"/>
                    <a:pt x="19969" y="1142"/>
                  </a:cubicBezTo>
                  <a:cubicBezTo>
                    <a:pt x="21476" y="1142"/>
                    <a:pt x="23008" y="1398"/>
                    <a:pt x="23668" y="3189"/>
                  </a:cubicBezTo>
                  <a:cubicBezTo>
                    <a:pt x="24139" y="4443"/>
                    <a:pt x="23998" y="6292"/>
                    <a:pt x="24045" y="7625"/>
                  </a:cubicBezTo>
                  <a:cubicBezTo>
                    <a:pt x="24154" y="10242"/>
                    <a:pt x="24076" y="12876"/>
                    <a:pt x="23904" y="15493"/>
                  </a:cubicBezTo>
                  <a:cubicBezTo>
                    <a:pt x="19549" y="16044"/>
                    <a:pt x="15184" y="16308"/>
                    <a:pt x="10802" y="16308"/>
                  </a:cubicBezTo>
                  <a:cubicBezTo>
                    <a:pt x="9570" y="16308"/>
                    <a:pt x="8336" y="16287"/>
                    <a:pt x="7101" y="16246"/>
                  </a:cubicBezTo>
                  <a:cubicBezTo>
                    <a:pt x="5141" y="16167"/>
                    <a:pt x="2398" y="16543"/>
                    <a:pt x="1505" y="14036"/>
                  </a:cubicBezTo>
                  <a:cubicBezTo>
                    <a:pt x="1066" y="12782"/>
                    <a:pt x="1270" y="10916"/>
                    <a:pt x="1207" y="9600"/>
                  </a:cubicBezTo>
                  <a:cubicBezTo>
                    <a:pt x="1160" y="8659"/>
                    <a:pt x="235" y="1700"/>
                    <a:pt x="2054" y="916"/>
                  </a:cubicBezTo>
                  <a:close/>
                  <a:moveTo>
                    <a:pt x="1928" y="0"/>
                  </a:moveTo>
                  <a:cubicBezTo>
                    <a:pt x="478" y="0"/>
                    <a:pt x="29" y="2119"/>
                    <a:pt x="16" y="3518"/>
                  </a:cubicBezTo>
                  <a:cubicBezTo>
                    <a:pt x="0" y="5869"/>
                    <a:pt x="204" y="8252"/>
                    <a:pt x="282" y="10603"/>
                  </a:cubicBezTo>
                  <a:cubicBezTo>
                    <a:pt x="345" y="12139"/>
                    <a:pt x="157" y="14098"/>
                    <a:pt x="1003" y="15462"/>
                  </a:cubicBezTo>
                  <a:cubicBezTo>
                    <a:pt x="2119" y="17247"/>
                    <a:pt x="4806" y="17520"/>
                    <a:pt x="7212" y="17520"/>
                  </a:cubicBezTo>
                  <a:cubicBezTo>
                    <a:pt x="8268" y="17520"/>
                    <a:pt x="9269" y="17467"/>
                    <a:pt x="10061" y="17467"/>
                  </a:cubicBezTo>
                  <a:cubicBezTo>
                    <a:pt x="10126" y="17467"/>
                    <a:pt x="10189" y="17468"/>
                    <a:pt x="10251" y="17468"/>
                  </a:cubicBezTo>
                  <a:cubicBezTo>
                    <a:pt x="10550" y="17471"/>
                    <a:pt x="10848" y="17473"/>
                    <a:pt x="11146" y="17473"/>
                  </a:cubicBezTo>
                  <a:cubicBezTo>
                    <a:pt x="15785" y="17473"/>
                    <a:pt x="20422" y="17132"/>
                    <a:pt x="25016" y="16528"/>
                  </a:cubicBezTo>
                  <a:cubicBezTo>
                    <a:pt x="25581" y="16449"/>
                    <a:pt x="25549" y="15791"/>
                    <a:pt x="25189" y="15509"/>
                  </a:cubicBezTo>
                  <a:cubicBezTo>
                    <a:pt x="25440" y="11857"/>
                    <a:pt x="25534" y="8126"/>
                    <a:pt x="25110" y="4490"/>
                  </a:cubicBezTo>
                  <a:cubicBezTo>
                    <a:pt x="24907" y="2766"/>
                    <a:pt x="24515" y="995"/>
                    <a:pt x="22728" y="305"/>
                  </a:cubicBezTo>
                  <a:cubicBezTo>
                    <a:pt x="22098" y="64"/>
                    <a:pt x="21403" y="15"/>
                    <a:pt x="20716" y="15"/>
                  </a:cubicBezTo>
                  <a:cubicBezTo>
                    <a:pt x="20240" y="15"/>
                    <a:pt x="19769" y="38"/>
                    <a:pt x="19327" y="38"/>
                  </a:cubicBezTo>
                  <a:cubicBezTo>
                    <a:pt x="17132" y="38"/>
                    <a:pt x="14954" y="70"/>
                    <a:pt x="12759" y="70"/>
                  </a:cubicBezTo>
                  <a:cubicBezTo>
                    <a:pt x="12545" y="72"/>
                    <a:pt x="12330" y="73"/>
                    <a:pt x="12115" y="73"/>
                  </a:cubicBezTo>
                  <a:cubicBezTo>
                    <a:pt x="10641" y="73"/>
                    <a:pt x="9140" y="30"/>
                    <a:pt x="7640" y="30"/>
                  </a:cubicBezTo>
                  <a:cubicBezTo>
                    <a:pt x="6052" y="30"/>
                    <a:pt x="4466" y="78"/>
                    <a:pt x="2916" y="274"/>
                  </a:cubicBezTo>
                  <a:cubicBezTo>
                    <a:pt x="2544" y="84"/>
                    <a:pt x="2216" y="0"/>
                    <a:pt x="1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5714775" y="2654925"/>
              <a:ext cx="280075" cy="257600"/>
            </a:xfrm>
            <a:custGeom>
              <a:avLst/>
              <a:gdLst/>
              <a:ahLst/>
              <a:cxnLst/>
              <a:rect l="l" t="t" r="r" b="b"/>
              <a:pathLst>
                <a:path w="11203" h="10304" extrusionOk="0">
                  <a:moveTo>
                    <a:pt x="652" y="289"/>
                  </a:moveTo>
                  <a:cubicBezTo>
                    <a:pt x="809" y="415"/>
                    <a:pt x="966" y="540"/>
                    <a:pt x="1138" y="650"/>
                  </a:cubicBezTo>
                  <a:cubicBezTo>
                    <a:pt x="1076" y="697"/>
                    <a:pt x="1044" y="775"/>
                    <a:pt x="1029" y="854"/>
                  </a:cubicBezTo>
                  <a:cubicBezTo>
                    <a:pt x="1029" y="1042"/>
                    <a:pt x="1044" y="1214"/>
                    <a:pt x="1044" y="1387"/>
                  </a:cubicBezTo>
                  <a:cubicBezTo>
                    <a:pt x="919" y="1449"/>
                    <a:pt x="825" y="1543"/>
                    <a:pt x="778" y="1669"/>
                  </a:cubicBezTo>
                  <a:cubicBezTo>
                    <a:pt x="746" y="1214"/>
                    <a:pt x="699" y="760"/>
                    <a:pt x="652" y="305"/>
                  </a:cubicBezTo>
                  <a:cubicBezTo>
                    <a:pt x="652" y="305"/>
                    <a:pt x="652" y="289"/>
                    <a:pt x="652" y="289"/>
                  </a:cubicBezTo>
                  <a:close/>
                  <a:moveTo>
                    <a:pt x="5778" y="4208"/>
                  </a:moveTo>
                  <a:lnTo>
                    <a:pt x="5778" y="4208"/>
                  </a:lnTo>
                  <a:cubicBezTo>
                    <a:pt x="6217" y="4333"/>
                    <a:pt x="6671" y="4443"/>
                    <a:pt x="7126" y="4521"/>
                  </a:cubicBezTo>
                  <a:cubicBezTo>
                    <a:pt x="7142" y="4537"/>
                    <a:pt x="7142" y="4537"/>
                    <a:pt x="7157" y="4553"/>
                  </a:cubicBezTo>
                  <a:cubicBezTo>
                    <a:pt x="6844" y="4725"/>
                    <a:pt x="6530" y="4913"/>
                    <a:pt x="6232" y="5101"/>
                  </a:cubicBezTo>
                  <a:cubicBezTo>
                    <a:pt x="6138" y="4804"/>
                    <a:pt x="5966" y="4490"/>
                    <a:pt x="5778" y="4208"/>
                  </a:cubicBezTo>
                  <a:close/>
                  <a:moveTo>
                    <a:pt x="840" y="2296"/>
                  </a:moveTo>
                  <a:lnTo>
                    <a:pt x="840" y="2296"/>
                  </a:lnTo>
                  <a:cubicBezTo>
                    <a:pt x="919" y="2672"/>
                    <a:pt x="1013" y="3032"/>
                    <a:pt x="1076" y="3393"/>
                  </a:cubicBezTo>
                  <a:cubicBezTo>
                    <a:pt x="1123" y="4694"/>
                    <a:pt x="1201" y="5995"/>
                    <a:pt x="1264" y="7280"/>
                  </a:cubicBezTo>
                  <a:cubicBezTo>
                    <a:pt x="1279" y="7500"/>
                    <a:pt x="1436" y="7641"/>
                    <a:pt x="1609" y="7688"/>
                  </a:cubicBezTo>
                  <a:cubicBezTo>
                    <a:pt x="1624" y="7923"/>
                    <a:pt x="1656" y="8142"/>
                    <a:pt x="1671" y="8377"/>
                  </a:cubicBezTo>
                  <a:cubicBezTo>
                    <a:pt x="1671" y="8503"/>
                    <a:pt x="1734" y="8612"/>
                    <a:pt x="1812" y="8706"/>
                  </a:cubicBezTo>
                  <a:cubicBezTo>
                    <a:pt x="1781" y="8753"/>
                    <a:pt x="1765" y="8801"/>
                    <a:pt x="1734" y="8848"/>
                  </a:cubicBezTo>
                  <a:cubicBezTo>
                    <a:pt x="1718" y="8910"/>
                    <a:pt x="1718" y="8957"/>
                    <a:pt x="1703" y="9004"/>
                  </a:cubicBezTo>
                  <a:cubicBezTo>
                    <a:pt x="1577" y="9130"/>
                    <a:pt x="1436" y="9239"/>
                    <a:pt x="1295" y="9365"/>
                  </a:cubicBezTo>
                  <a:cubicBezTo>
                    <a:pt x="1154" y="7014"/>
                    <a:pt x="1029" y="4647"/>
                    <a:pt x="840" y="2296"/>
                  </a:cubicBezTo>
                  <a:close/>
                  <a:moveTo>
                    <a:pt x="299" y="0"/>
                  </a:moveTo>
                  <a:cubicBezTo>
                    <a:pt x="146" y="0"/>
                    <a:pt x="0" y="102"/>
                    <a:pt x="10" y="305"/>
                  </a:cubicBezTo>
                  <a:cubicBezTo>
                    <a:pt x="88" y="3440"/>
                    <a:pt x="355" y="6575"/>
                    <a:pt x="574" y="9710"/>
                  </a:cubicBezTo>
                  <a:cubicBezTo>
                    <a:pt x="590" y="9866"/>
                    <a:pt x="684" y="9976"/>
                    <a:pt x="793" y="10023"/>
                  </a:cubicBezTo>
                  <a:cubicBezTo>
                    <a:pt x="841" y="10176"/>
                    <a:pt x="985" y="10303"/>
                    <a:pt x="1148" y="10303"/>
                  </a:cubicBezTo>
                  <a:cubicBezTo>
                    <a:pt x="1201" y="10303"/>
                    <a:pt x="1256" y="10289"/>
                    <a:pt x="1311" y="10258"/>
                  </a:cubicBezTo>
                  <a:cubicBezTo>
                    <a:pt x="1718" y="10070"/>
                    <a:pt x="2110" y="9851"/>
                    <a:pt x="2486" y="9647"/>
                  </a:cubicBezTo>
                  <a:cubicBezTo>
                    <a:pt x="2627" y="9631"/>
                    <a:pt x="2753" y="9569"/>
                    <a:pt x="2847" y="9475"/>
                  </a:cubicBezTo>
                  <a:cubicBezTo>
                    <a:pt x="2894" y="9427"/>
                    <a:pt x="2941" y="9396"/>
                    <a:pt x="2988" y="9349"/>
                  </a:cubicBezTo>
                  <a:cubicBezTo>
                    <a:pt x="5417" y="7938"/>
                    <a:pt x="7721" y="6199"/>
                    <a:pt x="10151" y="4819"/>
                  </a:cubicBezTo>
                  <a:cubicBezTo>
                    <a:pt x="10229" y="4757"/>
                    <a:pt x="10292" y="4694"/>
                    <a:pt x="10323" y="4615"/>
                  </a:cubicBezTo>
                  <a:cubicBezTo>
                    <a:pt x="10383" y="4639"/>
                    <a:pt x="10441" y="4649"/>
                    <a:pt x="10497" y="4649"/>
                  </a:cubicBezTo>
                  <a:cubicBezTo>
                    <a:pt x="10925" y="4649"/>
                    <a:pt x="11203" y="4024"/>
                    <a:pt x="10731" y="3816"/>
                  </a:cubicBezTo>
                  <a:cubicBezTo>
                    <a:pt x="9101" y="3032"/>
                    <a:pt x="7439" y="2296"/>
                    <a:pt x="5762" y="1606"/>
                  </a:cubicBezTo>
                  <a:cubicBezTo>
                    <a:pt x="4238" y="987"/>
                    <a:pt x="2525" y="34"/>
                    <a:pt x="860" y="34"/>
                  </a:cubicBezTo>
                  <a:cubicBezTo>
                    <a:pt x="796" y="34"/>
                    <a:pt x="732" y="36"/>
                    <a:pt x="668" y="39"/>
                  </a:cubicBezTo>
                  <a:cubicBezTo>
                    <a:pt x="621" y="39"/>
                    <a:pt x="590" y="70"/>
                    <a:pt x="558" y="117"/>
                  </a:cubicBezTo>
                  <a:cubicBezTo>
                    <a:pt x="492" y="39"/>
                    <a:pt x="394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0" name="Google Shape;2430;p57"/>
          <p:cNvGrpSpPr/>
          <p:nvPr/>
        </p:nvGrpSpPr>
        <p:grpSpPr>
          <a:xfrm>
            <a:off x="-152797" y="472609"/>
            <a:ext cx="1745583" cy="230173"/>
            <a:chOff x="1394800" y="3522000"/>
            <a:chExt cx="1048650" cy="138275"/>
          </a:xfrm>
        </p:grpSpPr>
        <p:sp>
          <p:nvSpPr>
            <p:cNvPr id="2431" name="Google Shape;2431;p57"/>
            <p:cNvSpPr/>
            <p:nvPr/>
          </p:nvSpPr>
          <p:spPr>
            <a:xfrm>
              <a:off x="1394800" y="3522000"/>
              <a:ext cx="1048650" cy="125000"/>
            </a:xfrm>
            <a:custGeom>
              <a:avLst/>
              <a:gdLst/>
              <a:ahLst/>
              <a:cxnLst/>
              <a:rect l="l" t="t" r="r" b="b"/>
              <a:pathLst>
                <a:path w="41946" h="5000" extrusionOk="0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7"/>
            <p:cNvSpPr/>
            <p:nvPr/>
          </p:nvSpPr>
          <p:spPr>
            <a:xfrm>
              <a:off x="1432150" y="3542325"/>
              <a:ext cx="167450" cy="57425"/>
            </a:xfrm>
            <a:custGeom>
              <a:avLst/>
              <a:gdLst/>
              <a:ahLst/>
              <a:cxnLst/>
              <a:rect l="l" t="t" r="r" b="b"/>
              <a:pathLst>
                <a:path w="6698" h="2297" extrusionOk="0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7"/>
            <p:cNvSpPr/>
            <p:nvPr/>
          </p:nvSpPr>
          <p:spPr>
            <a:xfrm>
              <a:off x="1432250" y="3528600"/>
              <a:ext cx="291000" cy="110575"/>
            </a:xfrm>
            <a:custGeom>
              <a:avLst/>
              <a:gdLst/>
              <a:ahLst/>
              <a:cxnLst/>
              <a:rect l="l" t="t" r="r" b="b"/>
              <a:pathLst>
                <a:path w="11640" h="4423" extrusionOk="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7"/>
            <p:cNvSpPr/>
            <p:nvPr/>
          </p:nvSpPr>
          <p:spPr>
            <a:xfrm>
              <a:off x="1851500" y="3562750"/>
              <a:ext cx="82400" cy="53425"/>
            </a:xfrm>
            <a:custGeom>
              <a:avLst/>
              <a:gdLst/>
              <a:ahLst/>
              <a:cxnLst/>
              <a:rect l="l" t="t" r="r" b="b"/>
              <a:pathLst>
                <a:path w="3296" h="2137" extrusionOk="0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7"/>
            <p:cNvSpPr/>
            <p:nvPr/>
          </p:nvSpPr>
          <p:spPr>
            <a:xfrm>
              <a:off x="1732300" y="3533675"/>
              <a:ext cx="237600" cy="92300"/>
            </a:xfrm>
            <a:custGeom>
              <a:avLst/>
              <a:gdLst/>
              <a:ahLst/>
              <a:cxnLst/>
              <a:rect l="l" t="t" r="r" b="b"/>
              <a:pathLst>
                <a:path w="9504" h="3692" extrusionOk="0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7"/>
            <p:cNvSpPr/>
            <p:nvPr/>
          </p:nvSpPr>
          <p:spPr>
            <a:xfrm>
              <a:off x="2029975" y="3568625"/>
              <a:ext cx="152875" cy="91650"/>
            </a:xfrm>
            <a:custGeom>
              <a:avLst/>
              <a:gdLst/>
              <a:ahLst/>
              <a:cxnLst/>
              <a:rect l="l" t="t" r="r" b="b"/>
              <a:pathLst>
                <a:path w="6115" h="3666" extrusionOk="0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7"/>
            <p:cNvSpPr/>
            <p:nvPr/>
          </p:nvSpPr>
          <p:spPr>
            <a:xfrm>
              <a:off x="2014350" y="3538575"/>
              <a:ext cx="166275" cy="108425"/>
            </a:xfrm>
            <a:custGeom>
              <a:avLst/>
              <a:gdLst/>
              <a:ahLst/>
              <a:cxnLst/>
              <a:rect l="l" t="t" r="r" b="b"/>
              <a:pathLst>
                <a:path w="6651" h="4337" extrusionOk="0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7"/>
            <p:cNvSpPr/>
            <p:nvPr/>
          </p:nvSpPr>
          <p:spPr>
            <a:xfrm>
              <a:off x="2199600" y="3542125"/>
              <a:ext cx="59475" cy="48000"/>
            </a:xfrm>
            <a:custGeom>
              <a:avLst/>
              <a:gdLst/>
              <a:ahLst/>
              <a:cxnLst/>
              <a:rect l="l" t="t" r="r" b="b"/>
              <a:pathLst>
                <a:path w="2379" h="1920" extrusionOk="0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7"/>
            <p:cNvSpPr/>
            <p:nvPr/>
          </p:nvSpPr>
          <p:spPr>
            <a:xfrm>
              <a:off x="2187225" y="3540100"/>
              <a:ext cx="94850" cy="50400"/>
            </a:xfrm>
            <a:custGeom>
              <a:avLst/>
              <a:gdLst/>
              <a:ahLst/>
              <a:cxnLst/>
              <a:rect l="l" t="t" r="r" b="b"/>
              <a:pathLst>
                <a:path w="3794" h="2016" extrusionOk="0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25C105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7022" y="350158"/>
            <a:ext cx="8436290" cy="4514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nline Notebook by Slidesgo">
  <a:themeElements>
    <a:clrScheme name="Simple Light">
      <a:dk1>
        <a:srgbClr val="1C4587"/>
      </a:dk1>
      <a:lt1>
        <a:srgbClr val="FFFFFF"/>
      </a:lt1>
      <a:dk2>
        <a:srgbClr val="000000"/>
      </a:dk2>
      <a:lt2>
        <a:srgbClr val="EEEEEE"/>
      </a:lt2>
      <a:accent1>
        <a:srgbClr val="FFF8D3"/>
      </a:accent1>
      <a:accent2>
        <a:srgbClr val="CAFFCA"/>
      </a:accent2>
      <a:accent3>
        <a:srgbClr val="FFBBAA"/>
      </a:accent3>
      <a:accent4>
        <a:srgbClr val="B0D5F7"/>
      </a:accent4>
      <a:accent5>
        <a:srgbClr val="FFFFFF"/>
      </a:accent5>
      <a:accent6>
        <a:srgbClr val="FFE599"/>
      </a:accent6>
      <a:hlink>
        <a:srgbClr val="1C45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298</Words>
  <Application>Microsoft Office PowerPoint</Application>
  <PresentationFormat>如螢幕大小 (16:9)</PresentationFormat>
  <Paragraphs>66</Paragraphs>
  <Slides>11</Slides>
  <Notes>9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8" baseType="lpstr">
      <vt:lpstr>Itim</vt:lpstr>
      <vt:lpstr>Muli</vt:lpstr>
      <vt:lpstr>新細明體</vt:lpstr>
      <vt:lpstr>Arial</vt:lpstr>
      <vt:lpstr>微軟正黑體</vt:lpstr>
      <vt:lpstr>Merriweather</vt:lpstr>
      <vt:lpstr>Online Notebook by Slidesgo</vt:lpstr>
      <vt:lpstr>麻將 第十七組</vt:lpstr>
      <vt:lpstr>流程(迴圈利用fun2()控制)</vt:lpstr>
      <vt:lpstr>電腦出牌</vt:lpstr>
      <vt:lpstr>麻將牌</vt:lpstr>
      <vt:lpstr>規則</vt:lpstr>
      <vt:lpstr>四個按鈕</vt:lpstr>
      <vt:lpstr>待改善(連線): 等待玩家決定 是否吃碰</vt:lpstr>
      <vt:lpstr>執行影片</vt:lpstr>
      <vt:lpstr>PowerPoint 簡報</vt:lpstr>
      <vt:lpstr>牌發完後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NOTEBOOK</dc:title>
  <dc:creator>Evan</dc:creator>
  <cp:lastModifiedBy>晏如</cp:lastModifiedBy>
  <cp:revision>27</cp:revision>
  <dcterms:modified xsi:type="dcterms:W3CDTF">2021-01-19T03:29:03Z</dcterms:modified>
</cp:coreProperties>
</file>